
<file path=[Content_Types].xml><?xml version="1.0" encoding="utf-8"?>
<Types xmlns="http://schemas.openxmlformats.org/package/2006/content-types">
  <Default Extension="rels" ContentType="application/vnd.openxmlformats-package.relationships+xml"/>
  <Default Extension="png" ContentType="image/png"/>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20.xml" ContentType="application/vnd.openxmlformats-officedocument.presentationml.notesSlide+xml"/>
  <Override PartName="/ppt/notesSlides/notesSlide9.xml" ContentType="application/vnd.openxmlformats-officedocument.presentationml.notesSlide+xml"/>
  <Override PartName="/ppt/notesSlides/notesSlide33.xml" ContentType="application/vnd.openxmlformats-officedocument.presentationml.notesSlide+xml"/>
  <Override PartName="/ppt/notesSlides/notesSlide10.xml" ContentType="application/vnd.openxmlformats-officedocument.presentationml.notesSlide+xml"/>
  <Override PartName="/ppt/notesSlides/notesSlide24.xml" ContentType="application/vnd.openxmlformats-officedocument.presentationml.notesSlide+xml"/>
  <Override PartName="/ppt/notesSlides/notesSlide17.xml" ContentType="application/vnd.openxmlformats-officedocument.presentationml.notesSlide+xml"/>
  <Override PartName="/ppt/notesSlides/notesSlide25.xml" ContentType="application/vnd.openxmlformats-officedocument.presentationml.notes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7.xml" ContentType="application/vnd.openxmlformats-officedocument.presentationml.notesSlide+xml"/>
  <Override PartName="/ppt/notesSlides/notesSlide2.xml" ContentType="application/vnd.openxmlformats-officedocument.presentationml.notesSlide+xml"/>
  <Override PartName="/ppt/notesSlides/notesSlide31.xml" ContentType="application/vnd.openxmlformats-officedocument.presentationml.notesSlide+xml"/>
  <Override PartName="/ppt/notesSlides/notesSlide22.xml" ContentType="application/vnd.openxmlformats-officedocument.presentationml.notesSlide+xml"/>
  <Override PartName="/ppt/notesSlides/notesSlide13.xml" ContentType="application/vnd.openxmlformats-officedocument.presentationml.notesSlide+xml"/>
  <Override PartName="/ppt/notesSlides/notesSlide27.xml" ContentType="application/vnd.openxmlformats-officedocument.presentationml.notesSlide+xml"/>
  <Override PartName="/ppt/notesSlides/notesSlide16.xml" ContentType="application/vnd.openxmlformats-officedocument.presentationml.notesSlide+xml"/>
  <Override PartName="/ppt/notesSlides/notesSlide12.xml" ContentType="application/vnd.openxmlformats-officedocument.presentationml.notesSlide+xml"/>
  <Override PartName="/ppt/notesSlides/notesSlide3.xml" ContentType="application/vnd.openxmlformats-officedocument.presentationml.notesSlide+xml"/>
  <Override PartName="/ppt/notesSlides/notesSlide1.xml" ContentType="application/vnd.openxmlformats-officedocument.presentationml.notesSlide+xml"/>
  <Override PartName="/ppt/notesSlides/notesSlide15.xml" ContentType="application/vnd.openxmlformats-officedocument.presentationml.notesSlide+xml"/>
  <Override PartName="/ppt/notesSlides/notesSlide6.xml" ContentType="application/vnd.openxmlformats-officedocument.presentationml.notesSlide+xml"/>
  <Override PartName="/ppt/notesSlides/notesSlide28.xml" ContentType="application/vnd.openxmlformats-officedocument.presentationml.notesSlide+xml"/>
  <Override PartName="/ppt/notesSlides/notesSlide26.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3.xml" ContentType="application/vnd.openxmlformats-officedocument.presentationml.notesSlide+xml"/>
  <Override PartName="/ppt/notesSlides/notesSlide29.xml" ContentType="application/vnd.openxmlformats-officedocument.presentationml.notesSlide+xml"/>
  <Override PartName="/ppt/notesSlides/notesSlide19.xml" ContentType="application/vnd.openxmlformats-officedocument.presentationml.notesSlide+xml"/>
  <Override PartName="/ppt/notesSlides/notesSlide30.xml" ContentType="application/vnd.openxmlformats-officedocument.presentationml.notesSlide+xml"/>
  <Override PartName="/ppt/notesSlides/notesSlide34.xml" ContentType="application/vnd.openxmlformats-officedocument.presentationml.notesSlide+xml"/>
  <Override PartName="/ppt/notesSlides/notesSlide21.xml" ContentType="application/vnd.openxmlformats-officedocument.presentationml.notesSlide+xml"/>
  <Override PartName="/ppt/notesSlides/notesSlide18.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16.xml" ContentType="application/vnd.openxmlformats-officedocument.presentationml.slide+xml"/>
  <Override PartName="/ppt/slides/slide21.xml" ContentType="application/vnd.openxmlformats-officedocument.presentationml.slide+xml"/>
  <Override PartName="/ppt/slides/slide2.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6.xml" ContentType="application/vnd.openxmlformats-officedocument.presentationml.slide+xml"/>
  <Override PartName="/ppt/slides/slide3.xml" ContentType="application/vnd.openxmlformats-officedocument.presentationml.slide+xml"/>
  <Override PartName="/ppt/slides/slide33.xml" ContentType="application/vnd.openxmlformats-officedocument.presentationml.slide+xml"/>
  <Override PartName="/ppt/slides/slide17.xml" ContentType="application/vnd.openxmlformats-officedocument.presentationml.slide+xml"/>
  <Override PartName="/ppt/slides/slide24.xml" ContentType="application/vnd.openxmlformats-officedocument.presentationml.slide+xml"/>
  <Override PartName="/ppt/slides/slide34.xml" ContentType="application/vnd.openxmlformats-officedocument.presentationml.slide+xml"/>
  <Override PartName="/ppt/slides/slide23.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1.xml" ContentType="application/vnd.openxmlformats-officedocument.presentationml.slide+xml"/>
  <Override PartName="/ppt/slides/slide20.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9.xml" ContentType="application/vnd.openxmlformats-officedocument.presentationml.slide+xml"/>
  <Override PartName="/ppt/slides/slide9.xml" ContentType="application/vnd.openxmlformats-officedocument.presentationml.slide+xml"/>
  <Override PartName="/ppt/slides/slide18.xml" ContentType="application/vnd.openxmlformats-officedocument.presentationml.slide+xml"/>
  <Override PartName="/ppt/slides/slide15.xml" ContentType="application/vnd.openxmlformats-officedocument.presentationml.slide+xml"/>
  <Override PartName="/ppt/slides/slide7.xml" ContentType="application/vnd.openxmlformats-officedocument.presentationml.slide+xml"/>
  <Override PartName="/ppt/slides/slide30.xml" ContentType="application/vnd.openxmlformats-officedocument.presentationml.slide+xml"/>
  <Override PartName="/ppt/slides/slide8.xml" ContentType="application/vnd.openxmlformats-officedocument.presentationml.slide+xml"/>
  <Override PartName="/ppt/slides/slide27.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4.xml" ContentType="application/vnd.openxmlformats-officedocument.presentationml.slide+xml"/>
  <Override PartName="/ppt/slides/slide14.xml" ContentType="application/vnd.openxmlformats-officedocument.presentationml.slide+xml"/>
  <Override PartName="/ppt/slides/slide5.xml" ContentType="application/vnd.openxmlformats-officedocument.presentationml.slide+xml"/>
  <Override PartName="/ppt/slides/slide22.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showSpecialPlsOnTitleSld="0" firstSlideNum="0">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34.xml" Type="http://schemas.openxmlformats.org/officeDocument/2006/relationships/slide" Id="rId39"/><Relationship Target="slides/slide33.xml" Type="http://schemas.openxmlformats.org/officeDocument/2006/relationships/slide" Id="rId38"/><Relationship Target="slides/slide32.xml" Type="http://schemas.openxmlformats.org/officeDocument/2006/relationships/slide" Id="rId37"/><Relationship Target="slides/slide14.xml" Type="http://schemas.openxmlformats.org/officeDocument/2006/relationships/slide" Id="rId19"/><Relationship Target="slides/slide31.xml" Type="http://schemas.openxmlformats.org/officeDocument/2006/relationships/slide" Id="rId36"/><Relationship Target="slides/slide13.xml" Type="http://schemas.openxmlformats.org/officeDocument/2006/relationships/slide" Id="rId18"/><Relationship Target="slides/slide12.xml" Type="http://schemas.openxmlformats.org/officeDocument/2006/relationships/slide" Id="rId17"/><Relationship Target="slides/slide11.xml" Type="http://schemas.openxmlformats.org/officeDocument/2006/relationships/slide" Id="rId16"/><Relationship Target="slides/slide10.xml" Type="http://schemas.openxmlformats.org/officeDocument/2006/relationships/slide" Id="rId15"/><Relationship Target="slides/slide9.xml" Type="http://schemas.openxmlformats.org/officeDocument/2006/relationships/slide" Id="rId14"/><Relationship Target="slides/slide25.xml" Type="http://schemas.openxmlformats.org/officeDocument/2006/relationships/slide" Id="rId30"/><Relationship Target="slides/slide7.xml" Type="http://schemas.openxmlformats.org/officeDocument/2006/relationships/slide" Id="rId12"/><Relationship Target="slides/slide26.xml" Type="http://schemas.openxmlformats.org/officeDocument/2006/relationships/slide" Id="rId31"/><Relationship Target="slides/slide8.xml" Type="http://schemas.openxmlformats.org/officeDocument/2006/relationships/slide" Id="rId13"/><Relationship Target="slides/slide5.xml" Type="http://schemas.openxmlformats.org/officeDocument/2006/relationships/slide" Id="rId10"/><Relationship Target="slides/slide6.xml" Type="http://schemas.openxmlformats.org/officeDocument/2006/relationships/slide" Id="rId11"/><Relationship Target="slides/slide29.xml" Type="http://schemas.openxmlformats.org/officeDocument/2006/relationships/slide" Id="rId34"/><Relationship Target="slides/slide30.xml" Type="http://schemas.openxmlformats.org/officeDocument/2006/relationships/slide" Id="rId35"/><Relationship Target="slides/slide27.xml" Type="http://schemas.openxmlformats.org/officeDocument/2006/relationships/slide" Id="rId32"/><Relationship Target="slides/slide28.xml" Type="http://schemas.openxmlformats.org/officeDocument/2006/relationships/slide" Id="rId33"/><Relationship Target="slides/slide24.xml" Type="http://schemas.openxmlformats.org/officeDocument/2006/relationships/slide" Id="rId29"/><Relationship Target="slides/slide21.xml" Type="http://schemas.openxmlformats.org/officeDocument/2006/relationships/slide" Id="rId26"/><Relationship Target="slides/slide20.xml" Type="http://schemas.openxmlformats.org/officeDocument/2006/relationships/slide" Id="rId25"/><Relationship Target="slides/slide23.xml" Type="http://schemas.openxmlformats.org/officeDocument/2006/relationships/slide" Id="rId28"/><Relationship Target="slides/slide22.xml" Type="http://schemas.openxmlformats.org/officeDocument/2006/relationships/slide" Id="rId27"/><Relationship Target="presProps.xml" Type="http://schemas.openxmlformats.org/officeDocument/2006/relationships/presProps" Id="rId2"/><Relationship Target="slides/slide16.xml" Type="http://schemas.openxmlformats.org/officeDocument/2006/relationships/slide" Id="rId21"/><Relationship Target="theme/theme1.xml" Type="http://schemas.openxmlformats.org/officeDocument/2006/relationships/theme" Id="rId1"/><Relationship Target="slides/slide17.xml" Type="http://schemas.openxmlformats.org/officeDocument/2006/relationships/slide" Id="rId22"/><Relationship Target="slideMasters/slideMaster1.xml" Type="http://schemas.openxmlformats.org/officeDocument/2006/relationships/slideMaster" Id="rId4"/><Relationship Target="slides/slide18.xml" Type="http://schemas.openxmlformats.org/officeDocument/2006/relationships/slide" Id="rId23"/><Relationship Target="tableStyles.xml" Type="http://schemas.openxmlformats.org/officeDocument/2006/relationships/tableStyles" Id="rId3"/><Relationship Target="slides/slide19.xml" Type="http://schemas.openxmlformats.org/officeDocument/2006/relationships/slide" Id="rId24"/><Relationship Target="slides/slide15.xml" Type="http://schemas.openxmlformats.org/officeDocument/2006/relationships/slide" Id="rId20"/><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3.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 name="Shape 3"/>
          <p:cNvSpPr txBox="1"/>
          <p:nvPr>
            <p:ph idx="1" type="body"/>
          </p:nvPr>
        </p:nvSpPr>
        <p:spPr>
          <a:xfrm>
            <a:off y="4343400" x="685800"/>
            <a:ext cy="4114800" cx="5486399"/>
          </a:xfrm>
          <a:prstGeom prst="rect">
            <a:avLst/>
          </a:prstGeom>
          <a:noFill/>
          <a:ln>
            <a:noFill/>
          </a:ln>
        </p:spPr>
        <p:txBody>
          <a:bodyPr bIns="91425" rIns="91425" lIns="91425" t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0" name="Shape 30"/>
        <p:cNvGrpSpPr/>
        <p:nvPr/>
      </p:nvGrpSpPr>
      <p:grpSpPr>
        <a:xfrm>
          <a:off y="0" x="0"/>
          <a:ext cy="0" cx="0"/>
          <a:chOff y="0" x="0"/>
          <a:chExt cy="0" cx="0"/>
        </a:xfrm>
      </p:grpSpPr>
      <p:sp>
        <p:nvSpPr>
          <p:cNvPr id="31" name="Shape 3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2" name="Shape 32"/>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1" name="Shape 91"/>
        <p:cNvGrpSpPr/>
        <p:nvPr/>
      </p:nvGrpSpPr>
      <p:grpSpPr>
        <a:xfrm>
          <a:off y="0" x="0"/>
          <a:ext cy="0" cx="0"/>
          <a:chOff y="0" x="0"/>
          <a:chExt cy="0" cx="0"/>
        </a:xfrm>
      </p:grpSpPr>
      <p:sp>
        <p:nvSpPr>
          <p:cNvPr id="92" name="Shape 9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93" name="Shape 93"/>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indent="-298450" marL="457200">
              <a:lnSpc>
                <a:spcPct val="115000"/>
              </a:lnSpc>
              <a:spcBef>
                <a:spcPts val="0"/>
              </a:spcBef>
              <a:buClr>
                <a:schemeClr val="dk1"/>
              </a:buClr>
              <a:buSzPct val="100000"/>
              <a:buFont typeface="Arial"/>
              <a:buAutoNum type="arabicPeriod"/>
            </a:pPr>
            <a:r>
              <a:rPr lang="en">
                <a:solidFill>
                  <a:schemeClr val="dk1"/>
                </a:solidFill>
              </a:rPr>
              <a:t>Share thinking with your group to fill the room with what we think about individual vs. group rights.</a:t>
            </a:r>
          </a:p>
          <a:p>
            <a:pPr>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8" name="Shape 98"/>
        <p:cNvGrpSpPr/>
        <p:nvPr/>
      </p:nvGrpSpPr>
      <p:grpSpPr>
        <a:xfrm>
          <a:off y="0" x="0"/>
          <a:ext cy="0" cx="0"/>
          <a:chOff y="0" x="0"/>
          <a:chExt cy="0" cx="0"/>
        </a:xfrm>
      </p:grpSpPr>
      <p:sp>
        <p:nvSpPr>
          <p:cNvPr id="99" name="Shape 9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00" name="Shape 10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Ask volunteers to read.</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4" name="Shape 104"/>
        <p:cNvGrpSpPr/>
        <p:nvPr/>
      </p:nvGrpSpPr>
      <p:grpSpPr>
        <a:xfrm>
          <a:off y="0" x="0"/>
          <a:ext cy="0" cx="0"/>
          <a:chOff y="0" x="0"/>
          <a:chExt cy="0" cx="0"/>
        </a:xfrm>
      </p:grpSpPr>
      <p:sp>
        <p:nvSpPr>
          <p:cNvPr id="105" name="Shape 10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06" name="Shape 10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9" name="Shape 109"/>
        <p:cNvGrpSpPr/>
        <p:nvPr/>
      </p:nvGrpSpPr>
      <p:grpSpPr>
        <a:xfrm>
          <a:off y="0" x="0"/>
          <a:ext cy="0" cx="0"/>
          <a:chOff y="0" x="0"/>
          <a:chExt cy="0" cx="0"/>
        </a:xfrm>
      </p:grpSpPr>
      <p:sp>
        <p:nvSpPr>
          <p:cNvPr id="110" name="Shape 11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11" name="Shape 111"/>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Did you ever hear someone say, “Well, everybody KNOWS that…” and then say something really bone-headed? Like this, “Everybody knows reading damages your brain.” In the next four minutes, see if you can come up with five or more outrageous claims - claims that can be completely disproven. (Trick: flip-flop normal opinions. Never read in the dark becomes Always read in the dark.) Post your favorite on a Post-it note.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6" name="Shape 116"/>
        <p:cNvGrpSpPr/>
        <p:nvPr/>
      </p:nvGrpSpPr>
      <p:grpSpPr>
        <a:xfrm>
          <a:off y="0" x="0"/>
          <a:ext cy="0" cx="0"/>
          <a:chOff y="0" x="0"/>
          <a:chExt cy="0" cx="0"/>
        </a:xfrm>
      </p:grpSpPr>
      <p:sp>
        <p:nvSpPr>
          <p:cNvPr id="117" name="Shape 11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18" name="Shape 118"/>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1" name="Shape 121"/>
        <p:cNvGrpSpPr/>
        <p:nvPr/>
      </p:nvGrpSpPr>
      <p:grpSpPr>
        <a:xfrm>
          <a:off y="0" x="0"/>
          <a:ext cy="0" cx="0"/>
          <a:chOff y="0" x="0"/>
          <a:chExt cy="0" cx="0"/>
        </a:xfrm>
      </p:grpSpPr>
      <p:sp>
        <p:nvSpPr>
          <p:cNvPr id="122" name="Shape 12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23" name="Shape 123"/>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8" name="Shape 128"/>
        <p:cNvGrpSpPr/>
        <p:nvPr/>
      </p:nvGrpSpPr>
      <p:grpSpPr>
        <a:xfrm>
          <a:off y="0" x="0"/>
          <a:ext cy="0" cx="0"/>
          <a:chOff y="0" x="0"/>
          <a:chExt cy="0" cx="0"/>
        </a:xfrm>
      </p:grpSpPr>
      <p:sp>
        <p:nvSpPr>
          <p:cNvPr id="129" name="Shape 12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30" name="Shape 13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Try it. Look for four places to annotate.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3" name="Shape 133"/>
        <p:cNvGrpSpPr/>
        <p:nvPr/>
      </p:nvGrpSpPr>
      <p:grpSpPr>
        <a:xfrm>
          <a:off y="0" x="0"/>
          <a:ext cy="0" cx="0"/>
          <a:chOff y="0" x="0"/>
          <a:chExt cy="0" cx="0"/>
        </a:xfrm>
      </p:grpSpPr>
      <p:sp>
        <p:nvSpPr>
          <p:cNvPr id="134" name="Shape 13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35" name="Shape 135"/>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8" name="Shape 138"/>
        <p:cNvGrpSpPr/>
        <p:nvPr/>
      </p:nvGrpSpPr>
      <p:grpSpPr>
        <a:xfrm>
          <a:off y="0" x="0"/>
          <a:ext cy="0" cx="0"/>
          <a:chOff y="0" x="0"/>
          <a:chExt cy="0" cx="0"/>
        </a:xfrm>
      </p:grpSpPr>
      <p:sp>
        <p:nvSpPr>
          <p:cNvPr id="139" name="Shape 13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40" name="Shape 14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Talk with your partner about what you marked and why</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45" name="Shape 145"/>
        <p:cNvGrpSpPr/>
        <p:nvPr/>
      </p:nvGrpSpPr>
      <p:grpSpPr>
        <a:xfrm>
          <a:off y="0" x="0"/>
          <a:ext cy="0" cx="0"/>
          <a:chOff y="0" x="0"/>
          <a:chExt cy="0" cx="0"/>
        </a:xfrm>
      </p:grpSpPr>
      <p:sp>
        <p:nvSpPr>
          <p:cNvPr id="146" name="Shape 14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47" name="Shape 147"/>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Or I’m still thinking. Add to previous writing in a new paragraph.</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7" name="Shape 37"/>
        <p:cNvGrpSpPr/>
        <p:nvPr/>
      </p:nvGrpSpPr>
      <p:grpSpPr>
        <a:xfrm>
          <a:off y="0" x="0"/>
          <a:ext cy="0" cx="0"/>
          <a:chOff y="0" x="0"/>
          <a:chExt cy="0" cx="0"/>
        </a:xfrm>
      </p:grpSpPr>
      <p:sp>
        <p:nvSpPr>
          <p:cNvPr id="38" name="Shape 3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9" name="Shape 39"/>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51" name="Shape 151"/>
        <p:cNvGrpSpPr/>
        <p:nvPr/>
      </p:nvGrpSpPr>
      <p:grpSpPr>
        <a:xfrm>
          <a:off y="0" x="0"/>
          <a:ext cy="0" cx="0"/>
          <a:chOff y="0" x="0"/>
          <a:chExt cy="0" cx="0"/>
        </a:xfrm>
      </p:grpSpPr>
      <p:sp>
        <p:nvSpPr>
          <p:cNvPr id="152" name="Shape 15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53" name="Shape 153"/>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57" name="Shape 157"/>
        <p:cNvGrpSpPr/>
        <p:nvPr/>
      </p:nvGrpSpPr>
      <p:grpSpPr>
        <a:xfrm>
          <a:off y="0" x="0"/>
          <a:ext cy="0" cx="0"/>
          <a:chOff y="0" x="0"/>
          <a:chExt cy="0" cx="0"/>
        </a:xfrm>
      </p:grpSpPr>
      <p:sp>
        <p:nvSpPr>
          <p:cNvPr id="158" name="Shape 15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59" name="Shape 159"/>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When referring to someone else’s writing. Add details from the text - something you annotated.</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64" name="Shape 164"/>
        <p:cNvGrpSpPr/>
        <p:nvPr/>
      </p:nvGrpSpPr>
      <p:grpSpPr>
        <a:xfrm>
          <a:off y="0" x="0"/>
          <a:ext cy="0" cx="0"/>
          <a:chOff y="0" x="0"/>
          <a:chExt cy="0" cx="0"/>
        </a:xfrm>
      </p:grpSpPr>
      <p:sp>
        <p:nvSpPr>
          <p:cNvPr id="165" name="Shape 16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66" name="Shape 16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Make a claim on an index card. Turn in card and annotations.</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71" name="Shape 171"/>
        <p:cNvGrpSpPr/>
        <p:nvPr/>
      </p:nvGrpSpPr>
      <p:grpSpPr>
        <a:xfrm>
          <a:off y="0" x="0"/>
          <a:ext cy="0" cx="0"/>
          <a:chOff y="0" x="0"/>
          <a:chExt cy="0" cx="0"/>
        </a:xfrm>
      </p:grpSpPr>
      <p:sp>
        <p:nvSpPr>
          <p:cNvPr id="172" name="Shape 17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73" name="Shape 173"/>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76" name="Shape 176"/>
        <p:cNvGrpSpPr/>
        <p:nvPr/>
      </p:nvGrpSpPr>
      <p:grpSpPr>
        <a:xfrm>
          <a:off y="0" x="0"/>
          <a:ext cy="0" cx="0"/>
          <a:chOff y="0" x="0"/>
          <a:chExt cy="0" cx="0"/>
        </a:xfrm>
      </p:grpSpPr>
      <p:sp>
        <p:nvSpPr>
          <p:cNvPr id="177" name="Shape 17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78" name="Shape 178"/>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Look for one thing to annotate in each paragraph to help me understand the reading.</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83" name="Shape 183"/>
        <p:cNvGrpSpPr/>
        <p:nvPr/>
      </p:nvGrpSpPr>
      <p:grpSpPr>
        <a:xfrm>
          <a:off y="0" x="0"/>
          <a:ext cy="0" cx="0"/>
          <a:chOff y="0" x="0"/>
          <a:chExt cy="0" cx="0"/>
        </a:xfrm>
      </p:grpSpPr>
      <p:sp>
        <p:nvSpPr>
          <p:cNvPr id="184" name="Shape 18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85" name="Shape 185"/>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88" name="Shape 188"/>
        <p:cNvGrpSpPr/>
        <p:nvPr/>
      </p:nvGrpSpPr>
      <p:grpSpPr>
        <a:xfrm>
          <a:off y="0" x="0"/>
          <a:ext cy="0" cx="0"/>
          <a:chOff y="0" x="0"/>
          <a:chExt cy="0" cx="0"/>
        </a:xfrm>
      </p:grpSpPr>
      <p:sp>
        <p:nvSpPr>
          <p:cNvPr id="189" name="Shape 18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90" name="Shape 19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93" name="Shape 193"/>
        <p:cNvGrpSpPr/>
        <p:nvPr/>
      </p:nvGrpSpPr>
      <p:grpSpPr>
        <a:xfrm>
          <a:off y="0" x="0"/>
          <a:ext cy="0" cx="0"/>
          <a:chOff y="0" x="0"/>
          <a:chExt cy="0" cx="0"/>
        </a:xfrm>
      </p:grpSpPr>
      <p:sp>
        <p:nvSpPr>
          <p:cNvPr id="194" name="Shape 19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95" name="Shape 195"/>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00" name="Shape 200"/>
        <p:cNvGrpSpPr/>
        <p:nvPr/>
      </p:nvGrpSpPr>
      <p:grpSpPr>
        <a:xfrm>
          <a:off y="0" x="0"/>
          <a:ext cy="0" cx="0"/>
          <a:chOff y="0" x="0"/>
          <a:chExt cy="0" cx="0"/>
        </a:xfrm>
      </p:grpSpPr>
      <p:sp>
        <p:nvSpPr>
          <p:cNvPr id="201" name="Shape 20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202" name="Shape 202"/>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spcBef>
                <a:spcPts val="0"/>
              </a:spcBef>
              <a:buNone/>
            </a:pPr>
            <a:r>
              <a:rPr lang="en"/>
              <a:t>Using one of these transitions, cite some evidence from the text. Add to your writing.</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05" name="Shape 205"/>
        <p:cNvGrpSpPr/>
        <p:nvPr/>
      </p:nvGrpSpPr>
      <p:grpSpPr>
        <a:xfrm>
          <a:off y="0" x="0"/>
          <a:ext cy="0" cx="0"/>
          <a:chOff y="0" x="0"/>
          <a:chExt cy="0" cx="0"/>
        </a:xfrm>
      </p:grpSpPr>
      <p:sp>
        <p:nvSpPr>
          <p:cNvPr id="206" name="Shape 20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207" name="Shape 207"/>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spcBef>
                <a:spcPts val="0"/>
              </a:spcBef>
              <a:buNone/>
            </a:pPr>
            <a:r>
              <a:rPr lang="en"/>
              <a:t>Pick out an outrageous claim from yesterday, one that you would NEVER in a million years actually argue for. Imagine that somehow, you now want to advocate it. Write a letter to someone in authority and tell them why you think it’s a seriously good idea. Give one good reason and explain it fully. Invent facts or stories to back up your outrageous claim. Students perform these letters in front of the class.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3" name="Shape 43"/>
        <p:cNvGrpSpPr/>
        <p:nvPr/>
      </p:nvGrpSpPr>
      <p:grpSpPr>
        <a:xfrm>
          <a:off y="0" x="0"/>
          <a:ext cy="0" cx="0"/>
          <a:chOff y="0" x="0"/>
          <a:chExt cy="0" cx="0"/>
        </a:xfrm>
      </p:grpSpPr>
      <p:sp>
        <p:nvSpPr>
          <p:cNvPr id="44" name="Shape 4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5" name="Shape 45"/>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We will use one video and two articles for our texts.</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11" name="Shape 211"/>
        <p:cNvGrpSpPr/>
        <p:nvPr/>
      </p:nvGrpSpPr>
      <p:grpSpPr>
        <a:xfrm>
          <a:off y="0" x="0"/>
          <a:ext cy="0" cx="0"/>
          <a:chOff y="0" x="0"/>
          <a:chExt cy="0" cx="0"/>
        </a:xfrm>
      </p:grpSpPr>
      <p:sp>
        <p:nvSpPr>
          <p:cNvPr id="212" name="Shape 21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213" name="Shape 213"/>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17" name="Shape 217"/>
        <p:cNvGrpSpPr/>
        <p:nvPr/>
      </p:nvGrpSpPr>
      <p:grpSpPr>
        <a:xfrm>
          <a:off y="0" x="0"/>
          <a:ext cy="0" cx="0"/>
          <a:chOff y="0" x="0"/>
          <a:chExt cy="0" cx="0"/>
        </a:xfrm>
      </p:grpSpPr>
      <p:sp>
        <p:nvSpPr>
          <p:cNvPr id="218" name="Shape 21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219" name="Shape 219"/>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23" name="Shape 223"/>
        <p:cNvGrpSpPr/>
        <p:nvPr/>
      </p:nvGrpSpPr>
      <p:grpSpPr>
        <a:xfrm>
          <a:off y="0" x="0"/>
          <a:ext cy="0" cx="0"/>
          <a:chOff y="0" x="0"/>
          <a:chExt cy="0" cx="0"/>
        </a:xfrm>
      </p:grpSpPr>
      <p:sp>
        <p:nvSpPr>
          <p:cNvPr id="224" name="Shape 22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225" name="Shape 225"/>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29" name="Shape 229"/>
        <p:cNvGrpSpPr/>
        <p:nvPr/>
      </p:nvGrpSpPr>
      <p:grpSpPr>
        <a:xfrm>
          <a:off y="0" x="0"/>
          <a:ext cy="0" cx="0"/>
          <a:chOff y="0" x="0"/>
          <a:chExt cy="0" cx="0"/>
        </a:xfrm>
      </p:grpSpPr>
      <p:sp>
        <p:nvSpPr>
          <p:cNvPr id="230" name="Shape 23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231" name="Shape 231"/>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35" name="Shape 235"/>
        <p:cNvGrpSpPr/>
        <p:nvPr/>
      </p:nvGrpSpPr>
      <p:grpSpPr>
        <a:xfrm>
          <a:off y="0" x="0"/>
          <a:ext cy="0" cx="0"/>
          <a:chOff y="0" x="0"/>
          <a:chExt cy="0" cx="0"/>
        </a:xfrm>
      </p:grpSpPr>
      <p:sp>
        <p:nvSpPr>
          <p:cNvPr id="236" name="Shape 23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237" name="Shape 237"/>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9" name="Shape 49"/>
        <p:cNvGrpSpPr/>
        <p:nvPr/>
      </p:nvGrpSpPr>
      <p:grpSpPr>
        <a:xfrm>
          <a:off y="0" x="0"/>
          <a:ext cy="0" cx="0"/>
          <a:chOff y="0" x="0"/>
          <a:chExt cy="0" cx="0"/>
        </a:xfrm>
      </p:grpSpPr>
      <p:sp>
        <p:nvSpPr>
          <p:cNvPr id="50" name="Shape 5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1" name="Shape 51"/>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6" name="Shape 56"/>
        <p:cNvGrpSpPr/>
        <p:nvPr/>
      </p:nvGrpSpPr>
      <p:grpSpPr>
        <a:xfrm>
          <a:off y="0" x="0"/>
          <a:ext cy="0" cx="0"/>
          <a:chOff y="0" x="0"/>
          <a:chExt cy="0" cx="0"/>
        </a:xfrm>
      </p:grpSpPr>
      <p:sp>
        <p:nvSpPr>
          <p:cNvPr id="57" name="Shape 5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8" name="Shape 58"/>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Khan, the villain, has set in motion a weapon that will reorganize all the matter in the universe, including the starship Enterprise unless it can get out of the way. Spock goes to the engine room to restore the ship’s damaged warp drive. McCoy, the ship’s doctor, tries to stop Spock because he knows Spock will be exposed to radiation that will kill him. Spock stops the doctor with a Vulcan nerve pinch. Spock restores the warp drive and the Enterprise escapes. Capt. Kirk shows up in the engine room and Spock is dying. Listen to hear what Spock says about the needs of the many.</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3" name="Shape 63"/>
        <p:cNvGrpSpPr/>
        <p:nvPr/>
      </p:nvGrpSpPr>
      <p:grpSpPr>
        <a:xfrm>
          <a:off y="0" x="0"/>
          <a:ext cy="0" cx="0"/>
          <a:chOff y="0" x="0"/>
          <a:chExt cy="0" cx="0"/>
        </a:xfrm>
      </p:grpSpPr>
      <p:sp>
        <p:nvSpPr>
          <p:cNvPr id="64" name="Shape 6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65" name="Shape 65"/>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turn and talk about why he makes this claim. What did your partner say?</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1" name="Shape 71"/>
        <p:cNvGrpSpPr/>
        <p:nvPr/>
      </p:nvGrpSpPr>
      <p:grpSpPr>
        <a:xfrm>
          <a:off y="0" x="0"/>
          <a:ext cy="0" cx="0"/>
          <a:chOff y="0" x="0"/>
          <a:chExt cy="0" cx="0"/>
        </a:xfrm>
      </p:grpSpPr>
      <p:sp>
        <p:nvSpPr>
          <p:cNvPr id="72" name="Shape 7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73" name="Shape 73"/>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spcBef>
                <a:spcPts val="0"/>
              </a:spcBef>
              <a:buNone/>
            </a:pPr>
            <a:r>
              <a:rPr lang="en">
                <a:solidFill>
                  <a:schemeClr val="dk1"/>
                </a:solidFill>
              </a:rPr>
              <a:t>When we want to refer to what others say in our own writing, we use sentence frames or sentence starters. In our work today we will use the frame “According to Spock, …” and add a reason why he makes this claim.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8" name="Shape 78"/>
        <p:cNvGrpSpPr/>
        <p:nvPr/>
      </p:nvGrpSpPr>
      <p:grpSpPr>
        <a:xfrm>
          <a:off y="0" x="0"/>
          <a:ext cy="0" cx="0"/>
          <a:chOff y="0" x="0"/>
          <a:chExt cy="0" cx="0"/>
        </a:xfrm>
      </p:grpSpPr>
      <p:sp>
        <p:nvSpPr>
          <p:cNvPr id="79" name="Shape 7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80" name="Shape 8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Write for three minutes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4" name="Shape 84"/>
        <p:cNvGrpSpPr/>
        <p:nvPr/>
      </p:nvGrpSpPr>
      <p:grpSpPr>
        <a:xfrm>
          <a:off y="0" x="0"/>
          <a:ext cy="0" cx="0"/>
          <a:chOff y="0" x="0"/>
          <a:chExt cy="0" cx="0"/>
        </a:xfrm>
      </p:grpSpPr>
      <p:sp>
        <p:nvSpPr>
          <p:cNvPr id="85" name="Shape 8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86" name="Shape 8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7" name="Shape 7"/>
        <p:cNvGrpSpPr/>
        <p:nvPr/>
      </p:nvGrpSpPr>
      <p:grpSpPr>
        <a:xfrm>
          <a:off y="0" x="0"/>
          <a:ext cy="0" cx="0"/>
          <a:chOff y="0" x="0"/>
          <a:chExt cy="0" cx="0"/>
        </a:xfrm>
      </p:grpSpPr>
      <p:sp>
        <p:nvSpPr>
          <p:cNvPr id="8" name="Shape 8"/>
          <p:cNvSpPr/>
          <p:nvPr/>
        </p:nvSpPr>
        <p:spPr>
          <a:xfrm rot="10800000" flipH="1">
            <a:off y="3093234" x="0"/>
            <a:ext cy="712499" cx="8458200"/>
          </a:xfrm>
          <a:prstGeom prst="rect">
            <a:avLst/>
          </a:prstGeom>
          <a:solidFill>
            <a:schemeClr val="dk2"/>
          </a:solidFill>
          <a:ln>
            <a:noFill/>
          </a:ln>
        </p:spPr>
        <p:txBody>
          <a:bodyPr bIns="45700" rIns="91425" lIns="91425" tIns="45700" anchor="ctr" anchorCtr="0">
            <a:noAutofit/>
          </a:bodyPr>
          <a:lstStyle/>
          <a:p>
            <a:pPr>
              <a:spcBef>
                <a:spcPts val="0"/>
              </a:spcBef>
              <a:buNone/>
            </a:pPr>
            <a:r>
              <a:t/>
            </a:r>
            <a:endParaRPr/>
          </a:p>
        </p:txBody>
      </p:sp>
      <p:sp>
        <p:nvSpPr>
          <p:cNvPr id="9" name="Shape 9"/>
          <p:cNvSpPr txBox="1"/>
          <p:nvPr>
            <p:ph type="ctrTitle"/>
          </p:nvPr>
        </p:nvSpPr>
        <p:spPr>
          <a:xfrm>
            <a:off y="1300757" x="685800"/>
            <a:ext cy="1684199" cx="7772400"/>
          </a:xfrm>
          <a:prstGeom prst="rect">
            <a:avLst/>
          </a:prstGeom>
        </p:spPr>
        <p:txBody>
          <a:bodyPr bIns="91425" rIns="91425" lIns="91425" tIns="91425" anchor="b" anchorCtr="0"/>
          <a:lstStyle>
            <a:lvl1pPr>
              <a:spcBef>
                <a:spcPts val="0"/>
              </a:spcBef>
              <a:buClr>
                <a:schemeClr val="dk2"/>
              </a:buClr>
              <a:buSzPct val="100000"/>
              <a:defRPr sz="7200">
                <a:solidFill>
                  <a:schemeClr val="dk2"/>
                </a:solidFill>
              </a:defRPr>
            </a:lvl1pPr>
            <a:lvl2pPr>
              <a:spcBef>
                <a:spcPts val="0"/>
              </a:spcBef>
              <a:buClr>
                <a:schemeClr val="dk2"/>
              </a:buClr>
              <a:buSzPct val="100000"/>
              <a:defRPr sz="7200">
                <a:solidFill>
                  <a:schemeClr val="dk2"/>
                </a:solidFill>
              </a:defRPr>
            </a:lvl2pPr>
            <a:lvl3pPr>
              <a:spcBef>
                <a:spcPts val="0"/>
              </a:spcBef>
              <a:buClr>
                <a:schemeClr val="dk2"/>
              </a:buClr>
              <a:buSzPct val="100000"/>
              <a:defRPr sz="7200">
                <a:solidFill>
                  <a:schemeClr val="dk2"/>
                </a:solidFill>
              </a:defRPr>
            </a:lvl3pPr>
            <a:lvl4pPr>
              <a:spcBef>
                <a:spcPts val="0"/>
              </a:spcBef>
              <a:buClr>
                <a:schemeClr val="dk2"/>
              </a:buClr>
              <a:buSzPct val="100000"/>
              <a:defRPr sz="7200">
                <a:solidFill>
                  <a:schemeClr val="dk2"/>
                </a:solidFill>
              </a:defRPr>
            </a:lvl4pPr>
            <a:lvl5pPr>
              <a:spcBef>
                <a:spcPts val="0"/>
              </a:spcBef>
              <a:buClr>
                <a:schemeClr val="dk2"/>
              </a:buClr>
              <a:buSzPct val="100000"/>
              <a:defRPr sz="7200">
                <a:solidFill>
                  <a:schemeClr val="dk2"/>
                </a:solidFill>
              </a:defRPr>
            </a:lvl5pPr>
            <a:lvl6pPr>
              <a:spcBef>
                <a:spcPts val="0"/>
              </a:spcBef>
              <a:buClr>
                <a:schemeClr val="dk2"/>
              </a:buClr>
              <a:buSzPct val="100000"/>
              <a:defRPr sz="7200">
                <a:solidFill>
                  <a:schemeClr val="dk2"/>
                </a:solidFill>
              </a:defRPr>
            </a:lvl6pPr>
            <a:lvl7pPr>
              <a:spcBef>
                <a:spcPts val="0"/>
              </a:spcBef>
              <a:buClr>
                <a:schemeClr val="dk2"/>
              </a:buClr>
              <a:buSzPct val="100000"/>
              <a:defRPr sz="7200">
                <a:solidFill>
                  <a:schemeClr val="dk2"/>
                </a:solidFill>
              </a:defRPr>
            </a:lvl7pPr>
            <a:lvl8pPr>
              <a:spcBef>
                <a:spcPts val="0"/>
              </a:spcBef>
              <a:buClr>
                <a:schemeClr val="dk2"/>
              </a:buClr>
              <a:buSzPct val="100000"/>
              <a:defRPr sz="7200">
                <a:solidFill>
                  <a:schemeClr val="dk2"/>
                </a:solidFill>
              </a:defRPr>
            </a:lvl8pPr>
            <a:lvl9pPr>
              <a:spcBef>
                <a:spcPts val="0"/>
              </a:spcBef>
              <a:buClr>
                <a:schemeClr val="dk2"/>
              </a:buClr>
              <a:buSzPct val="100000"/>
              <a:defRPr sz="7200">
                <a:solidFill>
                  <a:schemeClr val="dk2"/>
                </a:solidFill>
              </a:defRPr>
            </a:lvl9pPr>
          </a:lstStyle>
          <a:p/>
        </p:txBody>
      </p:sp>
      <p:sp>
        <p:nvSpPr>
          <p:cNvPr id="10" name="Shape 10"/>
          <p:cNvSpPr txBox="1"/>
          <p:nvPr>
            <p:ph idx="1" type="subTitle"/>
          </p:nvPr>
        </p:nvSpPr>
        <p:spPr>
          <a:xfrm>
            <a:off y="3093357" x="685800"/>
            <a:ext cy="712499" cx="7772400"/>
          </a:xfrm>
          <a:prstGeom prst="rect">
            <a:avLst/>
          </a:prstGeom>
        </p:spPr>
        <p:txBody>
          <a:bodyPr bIns="91425" rIns="91425" lIns="91425" tIns="91425" anchor="ctr" anchorCtr="0"/>
          <a:lstStyle>
            <a:lvl1pPr>
              <a:spcBef>
                <a:spcPts val="0"/>
              </a:spcBef>
              <a:buClr>
                <a:schemeClr val="lt2"/>
              </a:buClr>
              <a:buNone/>
              <a:defRPr b="1">
                <a:solidFill>
                  <a:schemeClr val="lt2"/>
                </a:solidFill>
              </a:defRPr>
            </a:lvl1pPr>
            <a:lvl2pPr>
              <a:spcBef>
                <a:spcPts val="0"/>
              </a:spcBef>
              <a:buClr>
                <a:schemeClr val="lt2"/>
              </a:buClr>
              <a:buSzPct val="100000"/>
              <a:buNone/>
              <a:defRPr b="1" sz="3000">
                <a:solidFill>
                  <a:schemeClr val="lt2"/>
                </a:solidFill>
              </a:defRPr>
            </a:lvl2pPr>
            <a:lvl3pPr>
              <a:spcBef>
                <a:spcPts val="0"/>
              </a:spcBef>
              <a:buClr>
                <a:schemeClr val="lt2"/>
              </a:buClr>
              <a:buSzPct val="100000"/>
              <a:buNone/>
              <a:defRPr b="1" sz="3000">
                <a:solidFill>
                  <a:schemeClr val="lt2"/>
                </a:solidFill>
              </a:defRPr>
            </a:lvl3pPr>
            <a:lvl4pPr>
              <a:spcBef>
                <a:spcPts val="0"/>
              </a:spcBef>
              <a:buClr>
                <a:schemeClr val="lt2"/>
              </a:buClr>
              <a:buSzPct val="100000"/>
              <a:buNone/>
              <a:defRPr b="1" sz="3000">
                <a:solidFill>
                  <a:schemeClr val="lt2"/>
                </a:solidFill>
              </a:defRPr>
            </a:lvl4pPr>
            <a:lvl5pPr>
              <a:spcBef>
                <a:spcPts val="0"/>
              </a:spcBef>
              <a:buClr>
                <a:schemeClr val="lt2"/>
              </a:buClr>
              <a:buSzPct val="100000"/>
              <a:buNone/>
              <a:defRPr b="1" sz="3000">
                <a:solidFill>
                  <a:schemeClr val="lt2"/>
                </a:solidFill>
              </a:defRPr>
            </a:lvl5pPr>
            <a:lvl6pPr>
              <a:spcBef>
                <a:spcPts val="0"/>
              </a:spcBef>
              <a:buClr>
                <a:schemeClr val="lt2"/>
              </a:buClr>
              <a:buSzPct val="100000"/>
              <a:buNone/>
              <a:defRPr b="1" sz="3000">
                <a:solidFill>
                  <a:schemeClr val="lt2"/>
                </a:solidFill>
              </a:defRPr>
            </a:lvl6pPr>
            <a:lvl7pPr>
              <a:spcBef>
                <a:spcPts val="0"/>
              </a:spcBef>
              <a:buClr>
                <a:schemeClr val="lt2"/>
              </a:buClr>
              <a:buSzPct val="100000"/>
              <a:buNone/>
              <a:defRPr b="1" sz="3000">
                <a:solidFill>
                  <a:schemeClr val="lt2"/>
                </a:solidFill>
              </a:defRPr>
            </a:lvl7pPr>
            <a:lvl8pPr>
              <a:spcBef>
                <a:spcPts val="0"/>
              </a:spcBef>
              <a:buClr>
                <a:schemeClr val="lt2"/>
              </a:buClr>
              <a:buSzPct val="100000"/>
              <a:buNone/>
              <a:defRPr b="1" sz="3000">
                <a:solidFill>
                  <a:schemeClr val="lt2"/>
                </a:solidFill>
              </a:defRPr>
            </a:lvl8pPr>
            <a:lvl9pPr>
              <a:spcBef>
                <a:spcPts val="0"/>
              </a:spcBef>
              <a:buClr>
                <a:schemeClr val="lt2"/>
              </a:buClr>
              <a:buSzPct val="100000"/>
              <a:buNone/>
              <a:defRPr b="1" sz="3000">
                <a:solidFill>
                  <a:schemeClr val="lt2"/>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1" name="Shape 11"/>
        <p:cNvGrpSpPr/>
        <p:nvPr/>
      </p:nvGrpSpPr>
      <p:grpSpPr>
        <a:xfrm>
          <a:off y="0" x="0"/>
          <a:ext cy="0" cx="0"/>
          <a:chOff y="0" x="0"/>
          <a:chExt cy="0" cx="0"/>
        </a:xfrm>
      </p:grpSpPr>
      <p:sp>
        <p:nvSpPr>
          <p:cNvPr id="12" name="Shape 12"/>
          <p:cNvSpPr/>
          <p:nvPr/>
        </p:nvSpPr>
        <p:spPr>
          <a:xfrm>
            <a:off y="205977" x="0"/>
            <a:ext cy="1165500" cx="8686800"/>
          </a:xfrm>
          <a:prstGeom prst="rect">
            <a:avLst/>
          </a:prstGeom>
          <a:solidFill>
            <a:schemeClr val="dk2"/>
          </a:solidFill>
          <a:ln>
            <a:noFill/>
          </a:ln>
        </p:spPr>
        <p:txBody>
          <a:bodyPr bIns="45700" rIns="91425" lIns="91425" tIns="45700" anchor="ctr" anchorCtr="0">
            <a:noAutofit/>
          </a:bodyPr>
          <a:lstStyle/>
          <a:p>
            <a:pPr>
              <a:spcBef>
                <a:spcPts val="0"/>
              </a:spcBef>
              <a:buNone/>
            </a:pPr>
            <a:r>
              <a:t/>
            </a:r>
            <a:endParaRPr/>
          </a:p>
        </p:txBody>
      </p:sp>
      <p:sp>
        <p:nvSpPr>
          <p:cNvPr id="13" name="Shape 13"/>
          <p:cNvSpPr txBox="1"/>
          <p:nvPr>
            <p:ph type="title"/>
          </p:nvPr>
        </p:nvSpPr>
        <p:spPr>
          <a:xfrm>
            <a:off y="205977" x="457200"/>
            <a:ext cy="1141499"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4" name="Shape 14"/>
          <p:cNvSpPr txBox="1"/>
          <p:nvPr>
            <p:ph idx="1" type="body"/>
          </p:nvPr>
        </p:nvSpPr>
        <p:spPr>
          <a:xfrm>
            <a:off y="1460499" x="457200"/>
            <a:ext cy="3465299" cx="82296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5" name="Shape 15"/>
        <p:cNvGrpSpPr/>
        <p:nvPr/>
      </p:nvGrpSpPr>
      <p:grpSpPr>
        <a:xfrm>
          <a:off y="0" x="0"/>
          <a:ext cy="0" cx="0"/>
          <a:chOff y="0" x="0"/>
          <a:chExt cy="0" cx="0"/>
        </a:xfrm>
      </p:grpSpPr>
      <p:sp>
        <p:nvSpPr>
          <p:cNvPr id="16" name="Shape 16"/>
          <p:cNvSpPr/>
          <p:nvPr/>
        </p:nvSpPr>
        <p:spPr>
          <a:xfrm>
            <a:off y="205977" x="0"/>
            <a:ext cy="1165500" cx="8686800"/>
          </a:xfrm>
          <a:prstGeom prst="rect">
            <a:avLst/>
          </a:prstGeom>
          <a:solidFill>
            <a:schemeClr val="dk2"/>
          </a:solidFill>
          <a:ln>
            <a:noFill/>
          </a:ln>
        </p:spPr>
        <p:txBody>
          <a:bodyPr bIns="45700" rIns="91425" lIns="91425" tIns="45700" anchor="ctr" anchorCtr="0">
            <a:noAutofit/>
          </a:bodyPr>
          <a:lstStyle/>
          <a:p>
            <a:pPr>
              <a:spcBef>
                <a:spcPts val="0"/>
              </a:spcBef>
              <a:buNone/>
            </a:pPr>
            <a:r>
              <a:t/>
            </a:r>
            <a:endParaRPr/>
          </a:p>
        </p:txBody>
      </p:sp>
      <p:sp>
        <p:nvSpPr>
          <p:cNvPr id="17" name="Shape 17"/>
          <p:cNvSpPr txBox="1"/>
          <p:nvPr>
            <p:ph type="title"/>
          </p:nvPr>
        </p:nvSpPr>
        <p:spPr>
          <a:xfrm>
            <a:off y="205977" x="457200"/>
            <a:ext cy="1141499"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8" name="Shape 18"/>
          <p:cNvSpPr txBox="1"/>
          <p:nvPr>
            <p:ph idx="1" type="body"/>
          </p:nvPr>
        </p:nvSpPr>
        <p:spPr>
          <a:xfrm>
            <a:off y="1460499" x="457200"/>
            <a:ext cy="3465299" cx="40302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9" name="Shape 19"/>
          <p:cNvSpPr txBox="1"/>
          <p:nvPr>
            <p:ph idx="2" type="body"/>
          </p:nvPr>
        </p:nvSpPr>
        <p:spPr>
          <a:xfrm>
            <a:off y="1461908" x="4656667"/>
            <a:ext cy="3465299" cx="40302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0" name="Shape 20"/>
        <p:cNvGrpSpPr/>
        <p:nvPr/>
      </p:nvGrpSpPr>
      <p:grpSpPr>
        <a:xfrm>
          <a:off y="0" x="0"/>
          <a:ext cy="0" cx="0"/>
          <a:chOff y="0" x="0"/>
          <a:chExt cy="0" cx="0"/>
        </a:xfrm>
      </p:grpSpPr>
      <p:sp>
        <p:nvSpPr>
          <p:cNvPr id="21" name="Shape 21"/>
          <p:cNvSpPr/>
          <p:nvPr/>
        </p:nvSpPr>
        <p:spPr>
          <a:xfrm>
            <a:off y="205977" x="0"/>
            <a:ext cy="1165500" cx="8686800"/>
          </a:xfrm>
          <a:prstGeom prst="rect">
            <a:avLst/>
          </a:prstGeom>
          <a:solidFill>
            <a:schemeClr val="dk2"/>
          </a:solidFill>
          <a:ln>
            <a:noFill/>
          </a:ln>
        </p:spPr>
        <p:txBody>
          <a:bodyPr bIns="45700" rIns="91425" lIns="91425" tIns="45700" anchor="ctr" anchorCtr="0">
            <a:noAutofit/>
          </a:bodyPr>
          <a:lstStyle/>
          <a:p>
            <a:pPr>
              <a:spcBef>
                <a:spcPts val="0"/>
              </a:spcBef>
              <a:buNone/>
            </a:pPr>
            <a:r>
              <a:t/>
            </a:r>
            <a:endParaRPr/>
          </a:p>
        </p:txBody>
      </p:sp>
      <p:sp>
        <p:nvSpPr>
          <p:cNvPr id="22" name="Shape 22"/>
          <p:cNvSpPr txBox="1"/>
          <p:nvPr>
            <p:ph type="title"/>
          </p:nvPr>
        </p:nvSpPr>
        <p:spPr>
          <a:xfrm>
            <a:off y="205977" x="457200"/>
            <a:ext cy="1141499"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3" name="Shape 23"/>
        <p:cNvGrpSpPr/>
        <p:nvPr/>
      </p:nvGrpSpPr>
      <p:grpSpPr>
        <a:xfrm>
          <a:off y="0" x="0"/>
          <a:ext cy="0" cx="0"/>
          <a:chOff y="0" x="0"/>
          <a:chExt cy="0" cx="0"/>
        </a:xfrm>
      </p:grpSpPr>
      <p:sp>
        <p:nvSpPr>
          <p:cNvPr id="24" name="Shape 24"/>
          <p:cNvSpPr/>
          <p:nvPr/>
        </p:nvSpPr>
        <p:spPr>
          <a:xfrm>
            <a:off y="4406309" x="0"/>
            <a:ext cy="519599" cx="8686800"/>
          </a:xfrm>
          <a:prstGeom prst="rect">
            <a:avLst/>
          </a:prstGeom>
          <a:solidFill>
            <a:schemeClr val="dk2"/>
          </a:solidFill>
          <a:ln>
            <a:noFill/>
          </a:ln>
        </p:spPr>
        <p:txBody>
          <a:bodyPr bIns="45700" rIns="91425" lIns="91425" tIns="45700" anchor="ctr" anchorCtr="0">
            <a:noAutofit/>
          </a:bodyPr>
          <a:lstStyle/>
          <a:p>
            <a:pPr>
              <a:spcBef>
                <a:spcPts val="0"/>
              </a:spcBef>
              <a:buNone/>
            </a:pPr>
            <a:r>
              <a:t/>
            </a:r>
            <a:endParaRPr/>
          </a:p>
        </p:txBody>
      </p:sp>
      <p:sp>
        <p:nvSpPr>
          <p:cNvPr id="25" name="Shape 25"/>
          <p:cNvSpPr txBox="1"/>
          <p:nvPr>
            <p:ph idx="1" type="body"/>
          </p:nvPr>
        </p:nvSpPr>
        <p:spPr>
          <a:xfrm>
            <a:off y="4406309" x="457200"/>
            <a:ext cy="519599" cx="8229600"/>
          </a:xfrm>
          <a:prstGeom prst="rect">
            <a:avLst/>
          </a:prstGeom>
        </p:spPr>
        <p:txBody>
          <a:bodyPr bIns="91425" rIns="91425" lIns="91425" tIns="91425" anchor="ctr" anchorCtr="0"/>
          <a:lstStyle>
            <a:lvl1pPr>
              <a:spcBef>
                <a:spcPts val="0"/>
              </a:spcBef>
              <a:buClr>
                <a:schemeClr val="lt1"/>
              </a:buClr>
              <a:buSzPct val="100000"/>
              <a:buNone/>
              <a:defRPr b="1" sz="2400">
                <a:solidFill>
                  <a:schemeClr val="lt1"/>
                </a:solidFill>
              </a:defRPr>
            </a:lvl1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6" name="Shape 26"/>
        <p:cNvGrpSpPr/>
        <p:nvPr/>
      </p:nvGrpSpPr>
      <p:grpSpPr>
        <a:xfrm>
          <a:off y="0" x="0"/>
          <a:ext cy="0" cx="0"/>
          <a:chOff y="0" x="0"/>
          <a:chExt cy="0" cx="0"/>
        </a:xfrm>
      </p:grpSpPr>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2.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y="0" x="0"/>
          <a:ext cy="0" cx="0"/>
          <a:chOff y="0" x="0"/>
          <a:chExt cy="0" cx="0"/>
        </a:xfrm>
      </p:grpSpPr>
      <p:sp>
        <p:nvSpPr>
          <p:cNvPr id="5" name="Shape 5"/>
          <p:cNvSpPr txBox="1"/>
          <p:nvPr>
            <p:ph type="title"/>
          </p:nvPr>
        </p:nvSpPr>
        <p:spPr>
          <a:xfrm>
            <a:off y="205977" x="457200"/>
            <a:ext cy="1141499" cx="8229600"/>
          </a:xfrm>
          <a:prstGeom prst="rect">
            <a:avLst/>
          </a:prstGeom>
          <a:noFill/>
          <a:ln>
            <a:noFill/>
          </a:ln>
        </p:spPr>
        <p:txBody>
          <a:bodyPr bIns="91425" rIns="91425" lIns="91425" tIns="91425" anchor="b" anchorCtr="0"/>
          <a:lstStyle>
            <a:lvl1pPr>
              <a:spcBef>
                <a:spcPts val="0"/>
              </a:spcBef>
              <a:buClr>
                <a:schemeClr val="lt1"/>
              </a:buClr>
              <a:buSzPct val="100000"/>
              <a:buNone/>
              <a:defRPr b="1" sz="4800">
                <a:solidFill>
                  <a:schemeClr val="lt1"/>
                </a:solidFill>
              </a:defRPr>
            </a:lvl1pPr>
            <a:lvl2pPr>
              <a:spcBef>
                <a:spcPts val="0"/>
              </a:spcBef>
              <a:buClr>
                <a:schemeClr val="lt1"/>
              </a:buClr>
              <a:buSzPct val="100000"/>
              <a:buNone/>
              <a:defRPr b="1" sz="4800">
                <a:solidFill>
                  <a:schemeClr val="lt1"/>
                </a:solidFill>
              </a:defRPr>
            </a:lvl2pPr>
            <a:lvl3pPr>
              <a:spcBef>
                <a:spcPts val="0"/>
              </a:spcBef>
              <a:buClr>
                <a:schemeClr val="lt1"/>
              </a:buClr>
              <a:buSzPct val="100000"/>
              <a:buNone/>
              <a:defRPr b="1" sz="4800">
                <a:solidFill>
                  <a:schemeClr val="lt1"/>
                </a:solidFill>
              </a:defRPr>
            </a:lvl3pPr>
            <a:lvl4pPr>
              <a:spcBef>
                <a:spcPts val="0"/>
              </a:spcBef>
              <a:buClr>
                <a:schemeClr val="lt1"/>
              </a:buClr>
              <a:buSzPct val="100000"/>
              <a:buNone/>
              <a:defRPr b="1" sz="4800">
                <a:solidFill>
                  <a:schemeClr val="lt1"/>
                </a:solidFill>
              </a:defRPr>
            </a:lvl4pPr>
            <a:lvl5pPr>
              <a:spcBef>
                <a:spcPts val="0"/>
              </a:spcBef>
              <a:buClr>
                <a:schemeClr val="lt1"/>
              </a:buClr>
              <a:buSzPct val="100000"/>
              <a:buNone/>
              <a:defRPr b="1" sz="4800">
                <a:solidFill>
                  <a:schemeClr val="lt1"/>
                </a:solidFill>
              </a:defRPr>
            </a:lvl5pPr>
            <a:lvl6pPr>
              <a:spcBef>
                <a:spcPts val="0"/>
              </a:spcBef>
              <a:buClr>
                <a:schemeClr val="lt1"/>
              </a:buClr>
              <a:buSzPct val="100000"/>
              <a:buNone/>
              <a:defRPr b="1" sz="4800">
                <a:solidFill>
                  <a:schemeClr val="lt1"/>
                </a:solidFill>
              </a:defRPr>
            </a:lvl6pPr>
            <a:lvl7pPr>
              <a:spcBef>
                <a:spcPts val="0"/>
              </a:spcBef>
              <a:buClr>
                <a:schemeClr val="lt1"/>
              </a:buClr>
              <a:buSzPct val="100000"/>
              <a:buNone/>
              <a:defRPr b="1" sz="4800">
                <a:solidFill>
                  <a:schemeClr val="lt1"/>
                </a:solidFill>
              </a:defRPr>
            </a:lvl7pPr>
            <a:lvl8pPr>
              <a:spcBef>
                <a:spcPts val="0"/>
              </a:spcBef>
              <a:buClr>
                <a:schemeClr val="lt1"/>
              </a:buClr>
              <a:buSzPct val="100000"/>
              <a:buNone/>
              <a:defRPr b="1" sz="4800">
                <a:solidFill>
                  <a:schemeClr val="lt1"/>
                </a:solidFill>
              </a:defRPr>
            </a:lvl8pPr>
            <a:lvl9pPr>
              <a:spcBef>
                <a:spcPts val="0"/>
              </a:spcBef>
              <a:buClr>
                <a:schemeClr val="lt1"/>
              </a:buClr>
              <a:buSzPct val="100000"/>
              <a:buNone/>
              <a:defRPr b="1" sz="4800">
                <a:solidFill>
                  <a:schemeClr val="lt1"/>
                </a:solidFill>
              </a:defRPr>
            </a:lvl9pPr>
          </a:lstStyle>
          <a:p/>
        </p:txBody>
      </p:sp>
      <p:sp>
        <p:nvSpPr>
          <p:cNvPr id="6" name="Shape 6"/>
          <p:cNvSpPr txBox="1"/>
          <p:nvPr>
            <p:ph idx="1" type="body"/>
          </p:nvPr>
        </p:nvSpPr>
        <p:spPr>
          <a:xfrm>
            <a:off y="1460499" x="457200"/>
            <a:ext cy="3465299" cx="8229600"/>
          </a:xfrm>
          <a:prstGeom prst="rect">
            <a:avLst/>
          </a:prstGeom>
          <a:noFill/>
          <a:ln>
            <a:noFill/>
          </a:ln>
        </p:spPr>
        <p:txBody>
          <a:bodyPr bIns="91425" rIns="91425" lIns="91425" tIns="91425" anchor="t" anchorCtr="0"/>
          <a:lstStyle>
            <a:lvl1pPr>
              <a:spcBef>
                <a:spcPts val="600"/>
              </a:spcBef>
              <a:buClr>
                <a:schemeClr val="dk2"/>
              </a:buClr>
              <a:buSzPct val="100000"/>
              <a:defRPr sz="3000">
                <a:solidFill>
                  <a:schemeClr val="dk2"/>
                </a:solidFill>
              </a:defRPr>
            </a:lvl1pPr>
            <a:lvl2pPr>
              <a:spcBef>
                <a:spcPts val="480"/>
              </a:spcBef>
              <a:buClr>
                <a:schemeClr val="dk2"/>
              </a:buClr>
              <a:buSzPct val="100000"/>
              <a:defRPr sz="2400">
                <a:solidFill>
                  <a:schemeClr val="dk2"/>
                </a:solidFill>
              </a:defRPr>
            </a:lvl2pPr>
            <a:lvl3pPr>
              <a:spcBef>
                <a:spcPts val="480"/>
              </a:spcBef>
              <a:buClr>
                <a:schemeClr val="dk2"/>
              </a:buClr>
              <a:buSzPct val="100000"/>
              <a:defRPr sz="2400">
                <a:solidFill>
                  <a:schemeClr val="dk2"/>
                </a:solidFill>
              </a:defRPr>
            </a:lvl3pPr>
            <a:lvl4pPr>
              <a:spcBef>
                <a:spcPts val="360"/>
              </a:spcBef>
              <a:buClr>
                <a:schemeClr val="dk2"/>
              </a:buClr>
              <a:buSzPct val="100000"/>
              <a:defRPr sz="1800">
                <a:solidFill>
                  <a:schemeClr val="dk2"/>
                </a:solidFill>
              </a:defRPr>
            </a:lvl4pPr>
            <a:lvl5pPr>
              <a:spcBef>
                <a:spcPts val="360"/>
              </a:spcBef>
              <a:buClr>
                <a:schemeClr val="dk2"/>
              </a:buClr>
              <a:buSzPct val="100000"/>
              <a:defRPr sz="1800">
                <a:solidFill>
                  <a:schemeClr val="dk2"/>
                </a:solidFill>
              </a:defRPr>
            </a:lvl5pPr>
            <a:lvl6pPr>
              <a:spcBef>
                <a:spcPts val="360"/>
              </a:spcBef>
              <a:buClr>
                <a:schemeClr val="dk2"/>
              </a:buClr>
              <a:buSzPct val="100000"/>
              <a:defRPr sz="1800">
                <a:solidFill>
                  <a:schemeClr val="dk2"/>
                </a:solidFill>
              </a:defRPr>
            </a:lvl6pPr>
            <a:lvl7pPr>
              <a:spcBef>
                <a:spcPts val="360"/>
              </a:spcBef>
              <a:buClr>
                <a:schemeClr val="dk2"/>
              </a:buClr>
              <a:buSzPct val="100000"/>
              <a:defRPr sz="1800">
                <a:solidFill>
                  <a:schemeClr val="dk2"/>
                </a:solidFill>
              </a:defRPr>
            </a:lvl7pPr>
            <a:lvl8pPr>
              <a:spcBef>
                <a:spcPts val="360"/>
              </a:spcBef>
              <a:buClr>
                <a:schemeClr val="dk2"/>
              </a:buClr>
              <a:buSzPct val="100000"/>
              <a:defRPr sz="1800">
                <a:solidFill>
                  <a:schemeClr val="dk2"/>
                </a:solidFill>
              </a:defRPr>
            </a:lvl8pPr>
            <a:lvl9pPr>
              <a:spcBef>
                <a:spcPts val="360"/>
              </a:spcBef>
              <a:buClr>
                <a:schemeClr val="dk2"/>
              </a:buClr>
              <a:buSzPct val="100000"/>
              <a:defRPr sz="1800">
                <a:solidFill>
                  <a:schemeClr val="dk2"/>
                </a:solidFill>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2.xml" Type="http://schemas.openxmlformats.org/officeDocument/2006/relationships/slideLayout" Id="rId1"/><Relationship Target="../media/image03.png" Type="http://schemas.openxmlformats.org/officeDocument/2006/relationships/image" Id="rId3"/></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2.xml" Type="http://schemas.openxmlformats.org/officeDocument/2006/relationships/slideLayout" Id="rId1"/><Relationship Target="../media/image08.png" Type="http://schemas.openxmlformats.org/officeDocument/2006/relationships/image" Id="rId3"/></Relationships>
</file>

<file path=ppt/slides/_rels/slide12.xml.rels><?xml version="1.0" encoding="UTF-8" standalone="yes"?><Relationships xmlns="http://schemas.openxmlformats.org/package/2006/relationships"><Relationship Target="../notesSlides/notesSlide12.xml" Type="http://schemas.openxmlformats.org/officeDocument/2006/relationships/notesSlide" Id="rId2"/><Relationship Target="../slideLayouts/slideLayout2.xml" Type="http://schemas.openxmlformats.org/officeDocument/2006/relationships/slideLayout" Id="rId1"/></Relationships>
</file>

<file path=ppt/slides/_rels/slide13.xml.rels><?xml version="1.0" encoding="UTF-8" standalone="yes"?><Relationships xmlns="http://schemas.openxmlformats.org/package/2006/relationships"><Relationship Target="../notesSlides/notesSlide13.xml" Type="http://schemas.openxmlformats.org/officeDocument/2006/relationships/notesSlide" Id="rId2"/><Relationship Target="../slideLayouts/slideLayout6.xml" Type="http://schemas.openxmlformats.org/officeDocument/2006/relationships/slideLayout" Id="rId1"/><Relationship Target="../media/image10.png" Type="http://schemas.openxmlformats.org/officeDocument/2006/relationships/image" Id="rId3"/></Relationships>
</file>

<file path=ppt/slides/_rels/slide14.xml.rels><?xml version="1.0" encoding="UTF-8" standalone="yes"?><Relationships xmlns="http://schemas.openxmlformats.org/package/2006/relationships"><Relationship Target="../notesSlides/notesSlide14.xml" Type="http://schemas.openxmlformats.org/officeDocument/2006/relationships/notesSlide" Id="rId2"/><Relationship Target="../slideLayouts/slideLayout2.xml" Type="http://schemas.openxmlformats.org/officeDocument/2006/relationships/slideLayout" Id="rId1"/><Relationship Target="../media/image07.png" Type="http://schemas.openxmlformats.org/officeDocument/2006/relationships/image" Id="rId3"/></Relationships>
</file>

<file path=ppt/slides/_rels/slide15.xml.rels><?xml version="1.0" encoding="UTF-8" standalone="yes"?><Relationships xmlns="http://schemas.openxmlformats.org/package/2006/relationships"><Relationship Target="../notesSlides/notesSlide15.xml" Type="http://schemas.openxmlformats.org/officeDocument/2006/relationships/notesSlide" Id="rId2"/><Relationship Target="../slideLayouts/slideLayout6.xml" Type="http://schemas.openxmlformats.org/officeDocument/2006/relationships/slideLayout" Id="rId1"/><Relationship Target="../media/image06.png" Type="http://schemas.openxmlformats.org/officeDocument/2006/relationships/image" Id="rId3"/></Relationships>
</file>

<file path=ppt/slides/_rels/slide16.xml.rels><?xml version="1.0" encoding="UTF-8" standalone="yes"?><Relationships xmlns="http://schemas.openxmlformats.org/package/2006/relationships"><Relationship Target="../notesSlides/notesSlide16.xml" Type="http://schemas.openxmlformats.org/officeDocument/2006/relationships/notesSlide" Id="rId2"/><Relationship Target="../slideLayouts/slideLayout2.xml" Type="http://schemas.openxmlformats.org/officeDocument/2006/relationships/slideLayout" Id="rId1"/><Relationship Target="../media/image07.png" Type="http://schemas.openxmlformats.org/officeDocument/2006/relationships/image" Id="rId3"/></Relationships>
</file>

<file path=ppt/slides/_rels/slide17.xml.rels><?xml version="1.0" encoding="UTF-8" standalone="yes"?><Relationships xmlns="http://schemas.openxmlformats.org/package/2006/relationships"><Relationship Target="../notesSlides/notesSlide17.xml" Type="http://schemas.openxmlformats.org/officeDocument/2006/relationships/notesSlide" Id="rId2"/><Relationship Target="../slideLayouts/slideLayout6.xml" Type="http://schemas.openxmlformats.org/officeDocument/2006/relationships/slideLayout" Id="rId1"/></Relationships>
</file>

<file path=ppt/slides/_rels/slide18.xml.rels><?xml version="1.0" encoding="UTF-8" standalone="yes"?><Relationships xmlns="http://schemas.openxmlformats.org/package/2006/relationships"><Relationship Target="../notesSlides/notesSlide18.xml" Type="http://schemas.openxmlformats.org/officeDocument/2006/relationships/notesSlide" Id="rId2"/><Relationship Target="../slideLayouts/slideLayout6.xml" Type="http://schemas.openxmlformats.org/officeDocument/2006/relationships/slideLayout" Id="rId1"/><Relationship Target="../media/image12.png" Type="http://schemas.openxmlformats.org/officeDocument/2006/relationships/image" Id="rId3"/></Relationships>
</file>

<file path=ppt/slides/_rels/slide19.xml.rels><?xml version="1.0" encoding="UTF-8" standalone="yes"?><Relationships xmlns="http://schemas.openxmlformats.org/package/2006/relationships"><Relationship Target="../notesSlides/notesSlide19.xml" Type="http://schemas.openxmlformats.org/officeDocument/2006/relationships/notesSlide" Id="rId2"/><Relationship Target="../slideLayouts/slideLayout2.xml" Type="http://schemas.openxmlformats.org/officeDocument/2006/relationships/slideLayout" Id="rId1"/><Relationship Target="../media/image04.png" Type="http://schemas.openxmlformats.org/officeDocument/2006/relationships/image" Id="rId3"/></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 Target="../media/image00.png" Type="http://schemas.openxmlformats.org/officeDocument/2006/relationships/image" Id="rId3"/></Relationships>
</file>

<file path=ppt/slides/_rels/slide20.xml.rels><?xml version="1.0" encoding="UTF-8" standalone="yes"?><Relationships xmlns="http://schemas.openxmlformats.org/package/2006/relationships"><Relationship Target="../notesSlides/notesSlide20.xml" Type="http://schemas.openxmlformats.org/officeDocument/2006/relationships/notesSlide" Id="rId2"/><Relationship Target="../slideLayouts/slideLayout2.xml" Type="http://schemas.openxmlformats.org/officeDocument/2006/relationships/slideLayout" Id="rId1"/></Relationships>
</file>

<file path=ppt/slides/_rels/slide21.xml.rels><?xml version="1.0" encoding="UTF-8" standalone="yes"?><Relationships xmlns="http://schemas.openxmlformats.org/package/2006/relationships"><Relationship Target="../notesSlides/notesSlide21.xml" Type="http://schemas.openxmlformats.org/officeDocument/2006/relationships/notesSlide" Id="rId2"/><Relationship Target="../slideLayouts/slideLayout2.xml" Type="http://schemas.openxmlformats.org/officeDocument/2006/relationships/slideLayout" Id="rId1"/></Relationships>
</file>

<file path=ppt/slides/_rels/slide22.xml.rels><?xml version="1.0" encoding="UTF-8" standalone="yes"?><Relationships xmlns="http://schemas.openxmlformats.org/package/2006/relationships"><Relationship Target="../notesSlides/notesSlide22.xml" Type="http://schemas.openxmlformats.org/officeDocument/2006/relationships/notesSlide" Id="rId2"/><Relationship Target="../slideLayouts/slideLayout2.xml" Type="http://schemas.openxmlformats.org/officeDocument/2006/relationships/slideLayout" Id="rId1"/><Relationship Target="../media/image11.png" Type="http://schemas.openxmlformats.org/officeDocument/2006/relationships/image" Id="rId3"/></Relationships>
</file>

<file path=ppt/slides/_rels/slide23.xml.rels><?xml version="1.0" encoding="UTF-8" standalone="yes"?><Relationships xmlns="http://schemas.openxmlformats.org/package/2006/relationships"><Relationship Target="../notesSlides/notesSlide23.xml" Type="http://schemas.openxmlformats.org/officeDocument/2006/relationships/notesSlide" Id="rId2"/><Relationship Target="../slideLayouts/slideLayout2.xml" Type="http://schemas.openxmlformats.org/officeDocument/2006/relationships/slideLayout" Id="rId1"/><Relationship Target="../media/image07.png" Type="http://schemas.openxmlformats.org/officeDocument/2006/relationships/image" Id="rId3"/></Relationships>
</file>

<file path=ppt/slides/_rels/slide24.xml.rels><?xml version="1.0" encoding="UTF-8" standalone="yes"?><Relationships xmlns="http://schemas.openxmlformats.org/package/2006/relationships"><Relationship Target="../notesSlides/notesSlide24.xml" Type="http://schemas.openxmlformats.org/officeDocument/2006/relationships/notesSlide" Id="rId2"/><Relationship Target="../slideLayouts/slideLayout6.xml" Type="http://schemas.openxmlformats.org/officeDocument/2006/relationships/slideLayout" Id="rId1"/><Relationship Target="../media/image09.png" Type="http://schemas.openxmlformats.org/officeDocument/2006/relationships/image" Id="rId3"/></Relationships>
</file>

<file path=ppt/slides/_rels/slide25.xml.rels><?xml version="1.0" encoding="UTF-8" standalone="yes"?><Relationships xmlns="http://schemas.openxmlformats.org/package/2006/relationships"><Relationship Target="../notesSlides/notesSlide25.xml" Type="http://schemas.openxmlformats.org/officeDocument/2006/relationships/notesSlide" Id="rId2"/><Relationship Target="../slideLayouts/slideLayout2.xml" Type="http://schemas.openxmlformats.org/officeDocument/2006/relationships/slideLayout" Id="rId1"/><Relationship Target="../media/image07.png" Type="http://schemas.openxmlformats.org/officeDocument/2006/relationships/image" Id="rId3"/></Relationships>
</file>

<file path=ppt/slides/_rels/slide26.xml.rels><?xml version="1.0" encoding="UTF-8" standalone="yes"?><Relationships xmlns="http://schemas.openxmlformats.org/package/2006/relationships"><Relationship Target="../notesSlides/notesSlide26.xml" Type="http://schemas.openxmlformats.org/officeDocument/2006/relationships/notesSlide" Id="rId2"/><Relationship Target="../slideLayouts/slideLayout6.xml" Type="http://schemas.openxmlformats.org/officeDocument/2006/relationships/slideLayout" Id="rId1"/></Relationships>
</file>

<file path=ppt/slides/_rels/slide27.xml.rels><?xml version="1.0" encoding="UTF-8" standalone="yes"?><Relationships xmlns="http://schemas.openxmlformats.org/package/2006/relationships"><Relationship Target="../notesSlides/notesSlide27.xml" Type="http://schemas.openxmlformats.org/officeDocument/2006/relationships/notesSlide" Id="rId2"/><Relationship Target="../slideLayouts/slideLayout6.xml" Type="http://schemas.openxmlformats.org/officeDocument/2006/relationships/slideLayout" Id="rId1"/><Relationship Target="../media/image12.png" Type="http://schemas.openxmlformats.org/officeDocument/2006/relationships/image" Id="rId3"/></Relationships>
</file>

<file path=ppt/slides/_rels/slide28.xml.rels><?xml version="1.0" encoding="UTF-8" standalone="yes"?><Relationships xmlns="http://schemas.openxmlformats.org/package/2006/relationships"><Relationship Target="../notesSlides/notesSlide28.xml" Type="http://schemas.openxmlformats.org/officeDocument/2006/relationships/notesSlide" Id="rId2"/><Relationship Target="../slideLayouts/slideLayout2.xml" Type="http://schemas.openxmlformats.org/officeDocument/2006/relationships/slideLayout" Id="rId1"/><Relationship Target="../media/image04.png" Type="http://schemas.openxmlformats.org/officeDocument/2006/relationships/image" Id="rId3"/></Relationships>
</file>

<file path=ppt/slides/_rels/slide29.xml.rels><?xml version="1.0" encoding="UTF-8" standalone="yes"?><Relationships xmlns="http://schemas.openxmlformats.org/package/2006/relationships"><Relationship Target="../notesSlides/notesSlide29.xml" Type="http://schemas.openxmlformats.org/officeDocument/2006/relationships/notesSlide" Id="rId2"/><Relationship Target="../slideLayouts/slideLayout6.xml" Type="http://schemas.openxmlformats.org/officeDocument/2006/relationships/slideLayout" Id="rId1"/><Relationship Target="../media/image10.png" Type="http://schemas.openxmlformats.org/officeDocument/2006/relationships/image" Id="rId3"/></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s>
</file>

<file path=ppt/slides/_rels/slide30.xml.rels><?xml version="1.0" encoding="UTF-8" standalone="yes"?><Relationships xmlns="http://schemas.openxmlformats.org/package/2006/relationships"><Relationship Target="../notesSlides/notesSlide30.xml" Type="http://schemas.openxmlformats.org/officeDocument/2006/relationships/notesSlide" Id="rId2"/><Relationship Target="../slideLayouts/slideLayout2.xml" Type="http://schemas.openxmlformats.org/officeDocument/2006/relationships/slideLayout" Id="rId1"/></Relationships>
</file>

<file path=ppt/slides/_rels/slide31.xml.rels><?xml version="1.0" encoding="UTF-8" standalone="yes"?><Relationships xmlns="http://schemas.openxmlformats.org/package/2006/relationships"><Relationship Target="../notesSlides/notesSlide31.xml" Type="http://schemas.openxmlformats.org/officeDocument/2006/relationships/notesSlide" Id="rId2"/><Relationship Target="../slideLayouts/slideLayout2.xml" Type="http://schemas.openxmlformats.org/officeDocument/2006/relationships/slideLayout" Id="rId1"/></Relationships>
</file>

<file path=ppt/slides/_rels/slide32.xml.rels><?xml version="1.0" encoding="UTF-8" standalone="yes"?><Relationships xmlns="http://schemas.openxmlformats.org/package/2006/relationships"><Relationship Target="../notesSlides/notesSlide32.xml" Type="http://schemas.openxmlformats.org/officeDocument/2006/relationships/notesSlide" Id="rId2"/><Relationship Target="../slideLayouts/slideLayout2.xml" Type="http://schemas.openxmlformats.org/officeDocument/2006/relationships/slideLayout" Id="rId1"/></Relationships>
</file>

<file path=ppt/slides/_rels/slide33.xml.rels><?xml version="1.0" encoding="UTF-8" standalone="yes"?><Relationships xmlns="http://schemas.openxmlformats.org/package/2006/relationships"><Relationship Target="../notesSlides/notesSlide33.xml" Type="http://schemas.openxmlformats.org/officeDocument/2006/relationships/notesSlide" Id="rId2"/><Relationship Target="../slideLayouts/slideLayout2.xml" Type="http://schemas.openxmlformats.org/officeDocument/2006/relationships/slideLayout" Id="rId1"/></Relationships>
</file>

<file path=ppt/slides/_rels/slide34.xml.rels><?xml version="1.0" encoding="UTF-8" standalone="yes"?><Relationships xmlns="http://schemas.openxmlformats.org/package/2006/relationships"><Relationship Target="../notesSlides/notesSlide34.xml" Type="http://schemas.openxmlformats.org/officeDocument/2006/relationships/notesSlide" Id="rId2"/><Relationship Target="../slideLayouts/slideLayout2.xml" Type="http://schemas.openxmlformats.org/officeDocument/2006/relationships/slideLayout" Id="rId1"/></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 Target="../media/image05.png" Type="http://schemas.openxmlformats.org/officeDocument/2006/relationships/image" Id="rId3"/></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 Target="../media/image02.png" Type="http://schemas.openxmlformats.org/officeDocument/2006/relationships/image" Id="rId3"/></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2.xml" Type="http://schemas.openxmlformats.org/officeDocument/2006/relationships/slideLayout" Id="rId1"/><Relationship Target="../media/image02.png" Type="http://schemas.openxmlformats.org/officeDocument/2006/relationships/image" Id="rId3"/></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2.xml" Type="http://schemas.openxmlformats.org/officeDocument/2006/relationships/slideLayout" Id="rId1"/><Relationship Target="../media/image01.png" Type="http://schemas.openxmlformats.org/officeDocument/2006/relationships/image" Id="rId3"/></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2.xml" Type="http://schemas.openxmlformats.org/officeDocument/2006/relationships/slideLayout" Id="rId1"/></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 name="Shape 27"/>
        <p:cNvGrpSpPr/>
        <p:nvPr/>
      </p:nvGrpSpPr>
      <p:grpSpPr>
        <a:xfrm>
          <a:off y="0" x="0"/>
          <a:ext cy="0" cx="0"/>
          <a:chOff y="0" x="0"/>
          <a:chExt cy="0" cx="0"/>
        </a:xfrm>
      </p:grpSpPr>
      <p:sp>
        <p:nvSpPr>
          <p:cNvPr id="28" name="Shape 28"/>
          <p:cNvSpPr txBox="1"/>
          <p:nvPr>
            <p:ph type="ctrTitle"/>
          </p:nvPr>
        </p:nvSpPr>
        <p:spPr>
          <a:xfrm>
            <a:off y="1300757" x="685800"/>
            <a:ext cy="1684199" cx="7772400"/>
          </a:xfrm>
          <a:prstGeom prst="rect">
            <a:avLst/>
          </a:prstGeom>
        </p:spPr>
        <p:txBody>
          <a:bodyPr bIns="91425" rIns="91425" lIns="91425" tIns="91425" anchor="b" anchorCtr="0">
            <a:noAutofit/>
          </a:bodyPr>
          <a:lstStyle/>
          <a:p>
            <a:pPr>
              <a:spcBef>
                <a:spcPts val="0"/>
              </a:spcBef>
              <a:buNone/>
            </a:pPr>
            <a:r>
              <a:rPr sz="3600" lang="en"/>
              <a:t>Individual Rights vs. Group Rights:</a:t>
            </a:r>
          </a:p>
        </p:txBody>
      </p:sp>
      <p:sp>
        <p:nvSpPr>
          <p:cNvPr id="29" name="Shape 29"/>
          <p:cNvSpPr txBox="1"/>
          <p:nvPr>
            <p:ph idx="1" type="subTitle"/>
          </p:nvPr>
        </p:nvSpPr>
        <p:spPr>
          <a:xfrm>
            <a:off y="3093357" x="685800"/>
            <a:ext cy="712499" cx="7772400"/>
          </a:xfrm>
          <a:prstGeom prst="rect">
            <a:avLst/>
          </a:prstGeom>
        </p:spPr>
        <p:txBody>
          <a:bodyPr bIns="91425" rIns="91425" lIns="91425" tIns="91425" anchor="ctr" anchorCtr="0">
            <a:noAutofit/>
          </a:bodyPr>
          <a:lstStyle/>
          <a:p>
            <a:pPr rtl="0">
              <a:spcBef>
                <a:spcPts val="0"/>
              </a:spcBef>
              <a:buNone/>
            </a:pPr>
            <a:r>
              <a:rPr sz="2400" lang="en"/>
              <a:t>Are the rights of the individual more important </a:t>
            </a:r>
          </a:p>
          <a:p>
            <a:pPr>
              <a:spcBef>
                <a:spcPts val="0"/>
              </a:spcBef>
              <a:buNone/>
            </a:pPr>
            <a:r>
              <a:rPr sz="2400" lang="en"/>
              <a:t>than the common good?</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7" name="Shape 87"/>
        <p:cNvGrpSpPr/>
        <p:nvPr/>
      </p:nvGrpSpPr>
      <p:grpSpPr>
        <a:xfrm>
          <a:off y="0" x="0"/>
          <a:ext cy="0" cx="0"/>
          <a:chOff y="0" x="0"/>
          <a:chExt cy="0" cx="0"/>
        </a:xfrm>
      </p:grpSpPr>
      <p:sp>
        <p:nvSpPr>
          <p:cNvPr id="88" name="Shape 88"/>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Fill the room</a:t>
            </a:r>
          </a:p>
        </p:txBody>
      </p:sp>
      <p:sp>
        <p:nvSpPr>
          <p:cNvPr id="89" name="Shape 89"/>
          <p:cNvSpPr txBox="1"/>
          <p:nvPr>
            <p:ph idx="1" type="body"/>
          </p:nvPr>
        </p:nvSpPr>
        <p:spPr>
          <a:xfrm>
            <a:off y="1460499" x="457200"/>
            <a:ext cy="3465299" cx="8229600"/>
          </a:xfrm>
          <a:prstGeom prst="rect">
            <a:avLst/>
          </a:prstGeom>
        </p:spPr>
        <p:txBody>
          <a:bodyPr bIns="91425" rIns="91425" lIns="91425" tIns="91425" anchor="t" anchorCtr="0">
            <a:noAutofit/>
          </a:bodyPr>
          <a:lstStyle/>
          <a:p>
            <a:pPr>
              <a:spcBef>
                <a:spcPts val="0"/>
              </a:spcBef>
              <a:buNone/>
            </a:pPr>
            <a:r>
              <a:t/>
            </a:r>
            <a:endParaRPr/>
          </a:p>
        </p:txBody>
      </p:sp>
      <p:pic>
        <p:nvPicPr>
          <p:cNvPr id="90" name="Shape 90"/>
          <p:cNvPicPr preferRelativeResize="0"/>
          <p:nvPr/>
        </p:nvPicPr>
        <p:blipFill>
          <a:blip r:embed="rId3">
            <a:alphaModFix/>
          </a:blip>
          <a:stretch>
            <a:fillRect/>
          </a:stretch>
        </p:blipFill>
        <p:spPr>
          <a:xfrm>
            <a:off y="1460500" x="2657900"/>
            <a:ext cy="2982875" cx="2997075"/>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4" name="Shape 94"/>
        <p:cNvGrpSpPr/>
        <p:nvPr/>
      </p:nvGrpSpPr>
      <p:grpSpPr>
        <a:xfrm>
          <a:off y="0" x="0"/>
          <a:ext cy="0" cx="0"/>
          <a:chOff y="0" x="0"/>
          <a:chExt cy="0" cx="0"/>
        </a:xfrm>
      </p:grpSpPr>
      <p:sp>
        <p:nvSpPr>
          <p:cNvPr id="95" name="Shape 95"/>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t/>
            </a:r>
            <a:endParaRPr/>
          </a:p>
        </p:txBody>
      </p:sp>
      <p:sp>
        <p:nvSpPr>
          <p:cNvPr id="96" name="Shape 96"/>
          <p:cNvSpPr txBox="1"/>
          <p:nvPr>
            <p:ph idx="1" type="body"/>
          </p:nvPr>
        </p:nvSpPr>
        <p:spPr>
          <a:xfrm>
            <a:off y="1460499" x="457200"/>
            <a:ext cy="3465299" cx="8229600"/>
          </a:xfrm>
          <a:prstGeom prst="rect">
            <a:avLst/>
          </a:prstGeom>
        </p:spPr>
        <p:txBody>
          <a:bodyPr bIns="91425" rIns="91425" lIns="91425" tIns="91425" anchor="t" anchorCtr="0">
            <a:noAutofit/>
          </a:bodyPr>
          <a:lstStyle/>
          <a:p>
            <a:pPr>
              <a:spcBef>
                <a:spcPts val="0"/>
              </a:spcBef>
              <a:buNone/>
            </a:pPr>
            <a:r>
              <a:t/>
            </a:r>
            <a:endParaRPr/>
          </a:p>
        </p:txBody>
      </p:sp>
      <p:pic>
        <p:nvPicPr>
          <p:cNvPr id="97" name="Shape 97"/>
          <p:cNvPicPr preferRelativeResize="0"/>
          <p:nvPr/>
        </p:nvPicPr>
        <p:blipFill>
          <a:blip r:embed="rId3">
            <a:alphaModFix/>
          </a:blip>
          <a:stretch>
            <a:fillRect/>
          </a:stretch>
        </p:blipFill>
        <p:spPr>
          <a:xfrm>
            <a:off y="577275" x="1378900"/>
            <a:ext cy="3988950" cx="3535650"/>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1" name="Shape 101"/>
        <p:cNvGrpSpPr/>
        <p:nvPr/>
      </p:nvGrpSpPr>
      <p:grpSpPr>
        <a:xfrm>
          <a:off y="0" x="0"/>
          <a:ext cy="0" cx="0"/>
          <a:chOff y="0" x="0"/>
          <a:chExt cy="0" cx="0"/>
        </a:xfrm>
      </p:grpSpPr>
      <p:sp>
        <p:nvSpPr>
          <p:cNvPr id="102" name="Shape 102"/>
          <p:cNvSpPr txBox="1"/>
          <p:nvPr>
            <p:ph type="title"/>
          </p:nvPr>
        </p:nvSpPr>
        <p:spPr>
          <a:xfrm>
            <a:off y="205977" x="457200"/>
            <a:ext cy="1141499" cx="8229600"/>
          </a:xfrm>
          <a:prstGeom prst="rect">
            <a:avLst/>
          </a:prstGeom>
        </p:spPr>
        <p:txBody>
          <a:bodyPr bIns="91425" rIns="91425" lIns="91425" tIns="91425" anchor="b" anchorCtr="0">
            <a:noAutofit/>
          </a:bodyPr>
          <a:lstStyle/>
          <a:p>
            <a:pPr rtl="0" lvl="0">
              <a:spcBef>
                <a:spcPts val="0"/>
              </a:spcBef>
              <a:buNone/>
            </a:pPr>
            <a:r>
              <a:rPr lang="en"/>
              <a:t>Vocabulary</a:t>
            </a:r>
          </a:p>
        </p:txBody>
      </p:sp>
      <p:sp>
        <p:nvSpPr>
          <p:cNvPr id="103" name="Shape 103"/>
          <p:cNvSpPr txBox="1"/>
          <p:nvPr>
            <p:ph idx="1" type="body"/>
          </p:nvPr>
        </p:nvSpPr>
        <p:spPr>
          <a:xfrm>
            <a:off y="1460499" x="457200"/>
            <a:ext cy="3465299" cx="8229600"/>
          </a:xfrm>
          <a:prstGeom prst="rect">
            <a:avLst/>
          </a:prstGeom>
        </p:spPr>
        <p:txBody>
          <a:bodyPr bIns="91425" rIns="91425" lIns="91425" tIns="91425" anchor="t" anchorCtr="0">
            <a:noAutofit/>
          </a:bodyPr>
          <a:lstStyle/>
          <a:p>
            <a:pPr rtl="0">
              <a:spcBef>
                <a:spcPts val="0"/>
              </a:spcBef>
              <a:buNone/>
            </a:pPr>
            <a:r>
              <a:rPr lang="en"/>
              <a:t>claim: A claim states your position on the issue you have chosen to write about. </a:t>
            </a:r>
          </a:p>
          <a:p>
            <a:pPr rtl="0">
              <a:spcBef>
                <a:spcPts val="0"/>
              </a:spcBef>
              <a:buNone/>
            </a:pPr>
            <a:r>
              <a:t/>
            </a:r>
            <a:endParaRPr/>
          </a:p>
          <a:p>
            <a:pPr rtl="0" lvl="0">
              <a:spcBef>
                <a:spcPts val="0"/>
              </a:spcBef>
              <a:buNone/>
            </a:pPr>
            <a:r>
              <a:t/>
            </a:r>
            <a:endParaRP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7" name="Shape 107"/>
        <p:cNvGrpSpPr/>
        <p:nvPr/>
      </p:nvGrpSpPr>
      <p:grpSpPr>
        <a:xfrm>
          <a:off y="0" x="0"/>
          <a:ext cy="0" cx="0"/>
          <a:chOff y="0" x="0"/>
          <a:chExt cy="0" cx="0"/>
        </a:xfrm>
      </p:grpSpPr>
      <p:pic>
        <p:nvPicPr>
          <p:cNvPr id="108" name="Shape 108"/>
          <p:cNvPicPr preferRelativeResize="0"/>
          <p:nvPr/>
        </p:nvPicPr>
        <p:blipFill>
          <a:blip r:embed="rId3">
            <a:alphaModFix/>
          </a:blip>
          <a:stretch>
            <a:fillRect/>
          </a:stretch>
        </p:blipFill>
        <p:spPr>
          <a:xfrm>
            <a:off y="600075" x="3033712"/>
            <a:ext cy="3943350" cx="3076575"/>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2" name="Shape 112"/>
        <p:cNvGrpSpPr/>
        <p:nvPr/>
      </p:nvGrpSpPr>
      <p:grpSpPr>
        <a:xfrm>
          <a:off y="0" x="0"/>
          <a:ext cy="0" cx="0"/>
          <a:chOff y="0" x="0"/>
          <a:chExt cy="0" cx="0"/>
        </a:xfrm>
      </p:grpSpPr>
      <p:sp>
        <p:nvSpPr>
          <p:cNvPr id="113" name="Shape 113"/>
          <p:cNvSpPr txBox="1"/>
          <p:nvPr>
            <p:ph type="title"/>
          </p:nvPr>
        </p:nvSpPr>
        <p:spPr>
          <a:xfrm>
            <a:off y="205977" x="457200"/>
            <a:ext cy="1141499" cx="8229600"/>
          </a:xfrm>
          <a:prstGeom prst="rect">
            <a:avLst/>
          </a:prstGeom>
        </p:spPr>
        <p:txBody>
          <a:bodyPr bIns="91425" rIns="91425" lIns="91425" tIns="91425" anchor="b" anchorCtr="0">
            <a:noAutofit/>
          </a:bodyPr>
          <a:lstStyle/>
          <a:p>
            <a:pPr rtl="0">
              <a:spcBef>
                <a:spcPts val="0"/>
              </a:spcBef>
              <a:buNone/>
            </a:pPr>
            <a:r>
              <a:rPr lang="en"/>
              <a:t>Annotating Text:</a:t>
            </a:r>
          </a:p>
          <a:p>
            <a:pPr>
              <a:spcBef>
                <a:spcPts val="0"/>
              </a:spcBef>
              <a:buNone/>
            </a:pPr>
            <a:r>
              <a:rPr sz="2400" lang="en"/>
              <a:t>Reading with a Pencil</a:t>
            </a:r>
          </a:p>
        </p:txBody>
      </p:sp>
      <p:sp>
        <p:nvSpPr>
          <p:cNvPr id="114" name="Shape 114"/>
          <p:cNvSpPr txBox="1"/>
          <p:nvPr>
            <p:ph idx="1" type="body"/>
          </p:nvPr>
        </p:nvSpPr>
        <p:spPr>
          <a:xfrm>
            <a:off y="1460500" x="457200"/>
            <a:ext cy="3465299" cx="5797199"/>
          </a:xfrm>
          <a:prstGeom prst="rect">
            <a:avLst/>
          </a:prstGeom>
        </p:spPr>
        <p:txBody>
          <a:bodyPr bIns="91425" rIns="91425" lIns="91425" tIns="91425" anchor="t" anchorCtr="0">
            <a:noAutofit/>
          </a:bodyPr>
          <a:lstStyle/>
          <a:p>
            <a:pPr rtl="0" lvl="0" indent="-419100" marL="457200">
              <a:spcBef>
                <a:spcPts val="0"/>
              </a:spcBef>
              <a:buClr>
                <a:schemeClr val="dk2"/>
              </a:buClr>
              <a:buSzPct val="100000"/>
              <a:buFont typeface="Arial"/>
              <a:buChar char="●"/>
            </a:pPr>
            <a:r>
              <a:rPr lang="en"/>
              <a:t>Mark only the most important sections.</a:t>
            </a:r>
          </a:p>
          <a:p>
            <a:pPr lvl="0" indent="-419100" marL="457200">
              <a:spcBef>
                <a:spcPts val="0"/>
              </a:spcBef>
              <a:buClr>
                <a:schemeClr val="dk2"/>
              </a:buClr>
              <a:buSzPct val="100000"/>
              <a:buFont typeface="Arial"/>
              <a:buChar char="●"/>
            </a:pPr>
            <a:r>
              <a:rPr lang="en"/>
              <a:t>Stop to write down your thinking in words.</a:t>
            </a:r>
          </a:p>
        </p:txBody>
      </p:sp>
      <p:pic>
        <p:nvPicPr>
          <p:cNvPr id="115" name="Shape 115"/>
          <p:cNvPicPr preferRelativeResize="0"/>
          <p:nvPr/>
        </p:nvPicPr>
        <p:blipFill>
          <a:blip r:embed="rId3">
            <a:alphaModFix/>
          </a:blip>
          <a:stretch>
            <a:fillRect/>
          </a:stretch>
        </p:blipFill>
        <p:spPr>
          <a:xfrm rot="1511999">
            <a:off y="1198299" x="6382575"/>
            <a:ext cy="2428874" cx="1876424"/>
          </a:xfrm>
          <a:prstGeom prst="rect">
            <a:avLst/>
          </a:prstGeom>
          <a:noFill/>
          <a:ln>
            <a:noFill/>
          </a:ln>
        </p:spPr>
      </p:pic>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9" name="Shape 119"/>
        <p:cNvGrpSpPr/>
        <p:nvPr/>
      </p:nvGrpSpPr>
      <p:grpSpPr>
        <a:xfrm>
          <a:off y="0" x="0"/>
          <a:ext cy="0" cx="0"/>
          <a:chOff y="0" x="0"/>
          <a:chExt cy="0" cx="0"/>
        </a:xfrm>
      </p:grpSpPr>
      <p:pic>
        <p:nvPicPr>
          <p:cNvPr id="120" name="Shape 120"/>
          <p:cNvPicPr preferRelativeResize="0"/>
          <p:nvPr/>
        </p:nvPicPr>
        <p:blipFill>
          <a:blip r:embed="rId3">
            <a:alphaModFix/>
          </a:blip>
          <a:stretch>
            <a:fillRect/>
          </a:stretch>
        </p:blipFill>
        <p:spPr>
          <a:xfrm>
            <a:off y="152400" x="550975"/>
            <a:ext cy="4991099" cx="7995150"/>
          </a:xfrm>
          <a:prstGeom prst="rect">
            <a:avLst/>
          </a:prstGeom>
          <a:noFill/>
          <a:ln>
            <a:noFill/>
          </a:ln>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4" name="Shape 124"/>
        <p:cNvGrpSpPr/>
        <p:nvPr/>
      </p:nvGrpSpPr>
      <p:grpSpPr>
        <a:xfrm>
          <a:off y="0" x="0"/>
          <a:ext cy="0" cx="0"/>
          <a:chOff y="0" x="0"/>
          <a:chExt cy="0" cx="0"/>
        </a:xfrm>
      </p:grpSpPr>
      <p:sp>
        <p:nvSpPr>
          <p:cNvPr id="125" name="Shape 125"/>
          <p:cNvSpPr txBox="1"/>
          <p:nvPr>
            <p:ph type="title"/>
          </p:nvPr>
        </p:nvSpPr>
        <p:spPr>
          <a:xfrm>
            <a:off y="205977" x="457200"/>
            <a:ext cy="1141499" cx="8229600"/>
          </a:xfrm>
          <a:prstGeom prst="rect">
            <a:avLst/>
          </a:prstGeom>
        </p:spPr>
        <p:txBody>
          <a:bodyPr bIns="91425" rIns="91425" lIns="91425" tIns="91425" anchor="b" anchorCtr="0">
            <a:noAutofit/>
          </a:bodyPr>
          <a:lstStyle/>
          <a:p>
            <a:pPr rtl="0" lvl="0">
              <a:spcBef>
                <a:spcPts val="0"/>
              </a:spcBef>
              <a:buNone/>
            </a:pPr>
            <a:r>
              <a:rPr lang="en"/>
              <a:t>Annotating Text</a:t>
            </a:r>
          </a:p>
        </p:txBody>
      </p:sp>
      <p:sp>
        <p:nvSpPr>
          <p:cNvPr id="126" name="Shape 126"/>
          <p:cNvSpPr txBox="1"/>
          <p:nvPr>
            <p:ph idx="1" type="body"/>
          </p:nvPr>
        </p:nvSpPr>
        <p:spPr>
          <a:xfrm>
            <a:off y="1460500" x="457200"/>
            <a:ext cy="3465299" cx="5797199"/>
          </a:xfrm>
          <a:prstGeom prst="rect">
            <a:avLst/>
          </a:prstGeom>
        </p:spPr>
        <p:txBody>
          <a:bodyPr bIns="91425" rIns="91425" lIns="91425" tIns="91425" anchor="t" anchorCtr="0">
            <a:noAutofit/>
          </a:bodyPr>
          <a:lstStyle/>
          <a:p>
            <a:pPr rtl="0" lvl="0" indent="-419100" marL="457200">
              <a:spcBef>
                <a:spcPts val="0"/>
              </a:spcBef>
              <a:buClr>
                <a:schemeClr val="dk2"/>
              </a:buClr>
              <a:buSzPct val="100000"/>
              <a:buFont typeface="Arial"/>
              <a:buChar char="●"/>
            </a:pPr>
            <a:r>
              <a:rPr lang="en"/>
              <a:t>Mark three of the most important sections.</a:t>
            </a:r>
          </a:p>
          <a:p>
            <a:pPr rtl="0" lvl="0" indent="-419100" marL="457200">
              <a:spcBef>
                <a:spcPts val="0"/>
              </a:spcBef>
              <a:buClr>
                <a:schemeClr val="dk2"/>
              </a:buClr>
              <a:buSzPct val="100000"/>
              <a:buFont typeface="Arial"/>
              <a:buChar char="●"/>
            </a:pPr>
            <a:r>
              <a:rPr lang="en"/>
              <a:t>Stop to write down your thinking in words.</a:t>
            </a:r>
          </a:p>
        </p:txBody>
      </p:sp>
      <p:pic>
        <p:nvPicPr>
          <p:cNvPr id="127" name="Shape 127"/>
          <p:cNvPicPr preferRelativeResize="0"/>
          <p:nvPr/>
        </p:nvPicPr>
        <p:blipFill>
          <a:blip r:embed="rId3">
            <a:alphaModFix/>
          </a:blip>
          <a:stretch>
            <a:fillRect/>
          </a:stretch>
        </p:blipFill>
        <p:spPr>
          <a:xfrm rot="1511999">
            <a:off y="1198299" x="6382575"/>
            <a:ext cy="2428874" cx="1876424"/>
          </a:xfrm>
          <a:prstGeom prst="rect">
            <a:avLst/>
          </a:prstGeom>
          <a:noFill/>
          <a:ln>
            <a:noFill/>
          </a:ln>
        </p:spPr>
      </p:pic>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1" name="Shape 131"/>
        <p:cNvGrpSpPr/>
        <p:nvPr/>
      </p:nvGrpSpPr>
      <p:grpSpPr>
        <a:xfrm>
          <a:off y="0" x="0"/>
          <a:ext cy="0" cx="0"/>
          <a:chOff y="0" x="0"/>
          <a:chExt cy="0" cx="0"/>
        </a:xfrm>
      </p:grpSpPr>
      <p:sp>
        <p:nvSpPr>
          <p:cNvPr id="132" name="Shape 132"/>
          <p:cNvSpPr txBox="1"/>
          <p:nvPr/>
        </p:nvSpPr>
        <p:spPr>
          <a:xfrm>
            <a:off y="867525" x="779550"/>
            <a:ext cy="3000000" cx="7584900"/>
          </a:xfrm>
          <a:prstGeom prst="rect">
            <a:avLst/>
          </a:prstGeom>
          <a:noFill/>
          <a:ln>
            <a:noFill/>
          </a:ln>
        </p:spPr>
        <p:txBody>
          <a:bodyPr bIns="91425" rIns="91425" lIns="91425" tIns="91425" anchor="ctr" anchorCtr="0">
            <a:noAutofit/>
          </a:bodyPr>
          <a:lstStyle/>
          <a:p>
            <a:pPr rtl="0" lvl="0">
              <a:spcBef>
                <a:spcPts val="0"/>
              </a:spcBef>
              <a:buClr>
                <a:schemeClr val="dk1"/>
              </a:buClr>
              <a:buSzPct val="36666"/>
              <a:buFont typeface="Arial"/>
              <a:buNone/>
            </a:pPr>
            <a:r>
              <a:rPr sz="3000" lang="en">
                <a:solidFill>
                  <a:schemeClr val="dk1"/>
                </a:solidFill>
              </a:rPr>
              <a:t>If you are finished, go back to the article, reread your annotations, and try to add enough details so that you could just glance at your underlining and notes to easily remember the article without having to completely reread it.</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6" name="Shape 136"/>
        <p:cNvGrpSpPr/>
        <p:nvPr/>
      </p:nvGrpSpPr>
      <p:grpSpPr>
        <a:xfrm>
          <a:off y="0" x="0"/>
          <a:ext cy="0" cx="0"/>
          <a:chOff y="0" x="0"/>
          <a:chExt cy="0" cx="0"/>
        </a:xfrm>
      </p:grpSpPr>
      <p:pic>
        <p:nvPicPr>
          <p:cNvPr id="137" name="Shape 137"/>
          <p:cNvPicPr preferRelativeResize="0"/>
          <p:nvPr/>
        </p:nvPicPr>
        <p:blipFill>
          <a:blip r:embed="rId3">
            <a:alphaModFix/>
          </a:blip>
          <a:stretch>
            <a:fillRect/>
          </a:stretch>
        </p:blipFill>
        <p:spPr>
          <a:xfrm>
            <a:off y="248925" x="1365725"/>
            <a:ext cy="4645649" cx="6194199"/>
          </a:xfrm>
          <a:prstGeom prst="rect">
            <a:avLst/>
          </a:prstGeom>
          <a:noFill/>
          <a:ln>
            <a:noFill/>
          </a:ln>
        </p:spPr>
      </p:pic>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1" name="Shape 141"/>
        <p:cNvGrpSpPr/>
        <p:nvPr/>
      </p:nvGrpSpPr>
      <p:grpSpPr>
        <a:xfrm>
          <a:off y="0" x="0"/>
          <a:ext cy="0" cx="0"/>
          <a:chOff y="0" x="0"/>
          <a:chExt cy="0" cx="0"/>
        </a:xfrm>
      </p:grpSpPr>
      <p:pic>
        <p:nvPicPr>
          <p:cNvPr id="142" name="Shape 142"/>
          <p:cNvPicPr preferRelativeResize="0"/>
          <p:nvPr/>
        </p:nvPicPr>
        <p:blipFill>
          <a:blip r:embed="rId3">
            <a:alphaModFix/>
          </a:blip>
          <a:stretch>
            <a:fillRect/>
          </a:stretch>
        </p:blipFill>
        <p:spPr>
          <a:xfrm>
            <a:off y="527550" x="5005725"/>
            <a:ext cy="3598975" cx="3598975"/>
          </a:xfrm>
          <a:prstGeom prst="rect">
            <a:avLst/>
          </a:prstGeom>
          <a:noFill/>
          <a:ln>
            <a:noFill/>
          </a:ln>
        </p:spPr>
      </p:pic>
      <p:sp>
        <p:nvSpPr>
          <p:cNvPr id="143" name="Shape 143"/>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sz="4000" lang="en"/>
              <a:t>Now I’m thinking ..</a:t>
            </a:r>
          </a:p>
        </p:txBody>
      </p:sp>
      <p:sp>
        <p:nvSpPr>
          <p:cNvPr id="144" name="Shape 144"/>
          <p:cNvSpPr txBox="1"/>
          <p:nvPr>
            <p:ph idx="1" type="body"/>
          </p:nvPr>
        </p:nvSpPr>
        <p:spPr>
          <a:xfrm>
            <a:off y="1460499" x="457200"/>
            <a:ext cy="3465299" cx="8229600"/>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3" name="Shape 33"/>
        <p:cNvGrpSpPr/>
        <p:nvPr/>
      </p:nvGrpSpPr>
      <p:grpSpPr>
        <a:xfrm>
          <a:off y="0" x="0"/>
          <a:ext cy="0" cx="0"/>
          <a:chOff y="0" x="0"/>
          <a:chExt cy="0" cx="0"/>
        </a:xfrm>
      </p:grpSpPr>
      <p:sp>
        <p:nvSpPr>
          <p:cNvPr id="34" name="Shape 34"/>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sz="3600" lang="en"/>
              <a:t>Start a conversation</a:t>
            </a:r>
          </a:p>
        </p:txBody>
      </p:sp>
      <p:sp>
        <p:nvSpPr>
          <p:cNvPr id="35" name="Shape 35"/>
          <p:cNvSpPr txBox="1"/>
          <p:nvPr>
            <p:ph idx="1" type="body"/>
          </p:nvPr>
        </p:nvSpPr>
        <p:spPr>
          <a:xfrm>
            <a:off y="1460499" x="457200"/>
            <a:ext cy="3465299" cx="8229600"/>
          </a:xfrm>
          <a:prstGeom prst="rect">
            <a:avLst/>
          </a:prstGeom>
        </p:spPr>
        <p:txBody>
          <a:bodyPr bIns="91425" rIns="91425" lIns="91425" tIns="91425" anchor="t" anchorCtr="0">
            <a:noAutofit/>
          </a:bodyPr>
          <a:lstStyle/>
          <a:p>
            <a:pPr>
              <a:spcBef>
                <a:spcPts val="0"/>
              </a:spcBef>
              <a:buNone/>
            </a:pPr>
            <a:r>
              <a:t/>
            </a:r>
            <a:endParaRPr/>
          </a:p>
        </p:txBody>
      </p:sp>
      <p:pic>
        <p:nvPicPr>
          <p:cNvPr id="36" name="Shape 36"/>
          <p:cNvPicPr preferRelativeResize="0"/>
          <p:nvPr/>
        </p:nvPicPr>
        <p:blipFill>
          <a:blip r:embed="rId3">
            <a:alphaModFix/>
          </a:blip>
          <a:stretch>
            <a:fillRect/>
          </a:stretch>
        </p:blipFill>
        <p:spPr>
          <a:xfrm>
            <a:off y="693275" x="5257125"/>
            <a:ext cy="3756949" cx="2282874"/>
          </a:xfrm>
          <a:prstGeom prst="rect">
            <a:avLst/>
          </a:prstGeom>
          <a:noFill/>
          <a:ln>
            <a:noFill/>
          </a:ln>
        </p:spPr>
      </p:pic>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8" name="Shape 148"/>
        <p:cNvGrpSpPr/>
        <p:nvPr/>
      </p:nvGrpSpPr>
      <p:grpSpPr>
        <a:xfrm>
          <a:off y="0" x="0"/>
          <a:ext cy="0" cx="0"/>
          <a:chOff y="0" x="0"/>
          <a:chExt cy="0" cx="0"/>
        </a:xfrm>
      </p:grpSpPr>
      <p:sp>
        <p:nvSpPr>
          <p:cNvPr id="149" name="Shape 149"/>
          <p:cNvSpPr txBox="1"/>
          <p:nvPr>
            <p:ph type="title"/>
          </p:nvPr>
        </p:nvSpPr>
        <p:spPr>
          <a:xfrm>
            <a:off y="205977" x="457200"/>
            <a:ext cy="1141499" cx="8229600"/>
          </a:xfrm>
          <a:prstGeom prst="rect">
            <a:avLst/>
          </a:prstGeom>
        </p:spPr>
        <p:txBody>
          <a:bodyPr bIns="91425" rIns="91425" lIns="91425" tIns="91425" anchor="b" anchorCtr="0">
            <a:noAutofit/>
          </a:bodyPr>
          <a:lstStyle/>
          <a:p>
            <a:pPr rtl="0" lvl="0">
              <a:spcBef>
                <a:spcPts val="0"/>
              </a:spcBef>
              <a:buNone/>
            </a:pPr>
            <a:r>
              <a:rPr lang="en"/>
              <a:t>Vocabulary</a:t>
            </a:r>
          </a:p>
        </p:txBody>
      </p:sp>
      <p:sp>
        <p:nvSpPr>
          <p:cNvPr id="150" name="Shape 150"/>
          <p:cNvSpPr txBox="1"/>
          <p:nvPr>
            <p:ph idx="1" type="body"/>
          </p:nvPr>
        </p:nvSpPr>
        <p:spPr>
          <a:xfrm>
            <a:off y="1460499" x="457200"/>
            <a:ext cy="3465299" cx="8229600"/>
          </a:xfrm>
          <a:prstGeom prst="rect">
            <a:avLst/>
          </a:prstGeom>
        </p:spPr>
        <p:txBody>
          <a:bodyPr bIns="91425" rIns="91425" lIns="91425" tIns="91425" anchor="t" anchorCtr="0">
            <a:noAutofit/>
          </a:bodyPr>
          <a:lstStyle/>
          <a:p>
            <a:pPr rtl="0" lvl="0">
              <a:spcBef>
                <a:spcPts val="0"/>
              </a:spcBef>
              <a:buNone/>
            </a:pPr>
            <a:r>
              <a:rPr lang="en"/>
              <a:t>claim: A claim states your position on the issue you have chosen to write about. </a:t>
            </a:r>
          </a:p>
          <a:p>
            <a:pPr rtl="0" lvl="0">
              <a:spcBef>
                <a:spcPts val="0"/>
              </a:spcBef>
              <a:buNone/>
            </a:pPr>
            <a:r>
              <a:t/>
            </a:r>
            <a:endParaRPr/>
          </a:p>
          <a:p>
            <a:pPr rtl="0" lvl="0">
              <a:spcBef>
                <a:spcPts val="0"/>
              </a:spcBef>
              <a:buNone/>
            </a:pPr>
            <a:r>
              <a:rPr lang="en"/>
              <a:t>illustrating: using specific examples from the text to support what you want to say</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4" name="Shape 154"/>
        <p:cNvGrpSpPr/>
        <p:nvPr/>
      </p:nvGrpSpPr>
      <p:grpSpPr>
        <a:xfrm>
          <a:off y="0" x="0"/>
          <a:ext cy="0" cx="0"/>
          <a:chOff y="0" x="0"/>
          <a:chExt cy="0" cx="0"/>
        </a:xfrm>
      </p:grpSpPr>
      <p:sp>
        <p:nvSpPr>
          <p:cNvPr id="155" name="Shape 155"/>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b="0" sz="1100" lang="en">
                <a:solidFill>
                  <a:schemeClr val="dk1"/>
                </a:solidFill>
              </a:rPr>
              <a:t>Sse</a:t>
            </a:r>
            <a:r>
              <a:rPr b="0" lang="en">
                <a:solidFill>
                  <a:srgbClr val="FFFFFF"/>
                </a:solidFill>
              </a:rPr>
              <a:t>Sentence frames</a:t>
            </a:r>
          </a:p>
        </p:txBody>
      </p:sp>
      <p:sp>
        <p:nvSpPr>
          <p:cNvPr id="156" name="Shape 156"/>
          <p:cNvSpPr txBox="1"/>
          <p:nvPr>
            <p:ph idx="1" type="body"/>
          </p:nvPr>
        </p:nvSpPr>
        <p:spPr>
          <a:xfrm>
            <a:off y="1460499" x="457200"/>
            <a:ext cy="3465299" cx="8229600"/>
          </a:xfrm>
          <a:prstGeom prst="rect">
            <a:avLst/>
          </a:prstGeom>
        </p:spPr>
        <p:txBody>
          <a:bodyPr bIns="91425" rIns="91425" lIns="91425" tIns="91425" anchor="t" anchorCtr="0">
            <a:noAutofit/>
          </a:bodyPr>
          <a:lstStyle/>
          <a:p>
            <a:pPr rtl="0">
              <a:spcBef>
                <a:spcPts val="0"/>
              </a:spcBef>
              <a:buNone/>
            </a:pPr>
            <a:r>
              <a:t/>
            </a:r>
            <a:endParaRPr sz="1100">
              <a:solidFill>
                <a:schemeClr val="dk1"/>
              </a:solidFill>
            </a:endParaRPr>
          </a:p>
          <a:p>
            <a:pPr rtl="0">
              <a:spcBef>
                <a:spcPts val="0"/>
              </a:spcBef>
              <a:buNone/>
            </a:pPr>
            <a:r>
              <a:rPr sz="3600" lang="en">
                <a:solidFill>
                  <a:schemeClr val="dk1"/>
                </a:solidFill>
              </a:rPr>
              <a:t>“According to ____, …”</a:t>
            </a:r>
          </a:p>
          <a:p>
            <a:pPr rtl="0">
              <a:spcBef>
                <a:spcPts val="0"/>
              </a:spcBef>
              <a:buNone/>
            </a:pPr>
            <a:r>
              <a:rPr sz="3600" lang="en">
                <a:solidFill>
                  <a:schemeClr val="dk1"/>
                </a:solidFill>
              </a:rPr>
              <a:t>“Supporting my example, X …”</a:t>
            </a:r>
          </a:p>
          <a:p>
            <a:pPr rtl="0">
              <a:spcBef>
                <a:spcPts val="0"/>
              </a:spcBef>
              <a:buNone/>
            </a:pPr>
            <a:r>
              <a:rPr sz="3600" lang="en">
                <a:solidFill>
                  <a:schemeClr val="dk1"/>
                </a:solidFill>
              </a:rPr>
              <a:t>“Although the article by X says …”</a:t>
            </a:r>
          </a:p>
          <a:p>
            <a:pPr>
              <a:spcBef>
                <a:spcPts val="0"/>
              </a:spcBef>
              <a:buNone/>
            </a:pPr>
            <a:r>
              <a:rPr sz="3600" lang="en">
                <a:solidFill>
                  <a:schemeClr val="dk1"/>
                </a:solidFill>
              </a:rPr>
              <a:t>“As the article by X says, …”</a:t>
            </a: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0" name="Shape 160"/>
        <p:cNvGrpSpPr/>
        <p:nvPr/>
      </p:nvGrpSpPr>
      <p:grpSpPr>
        <a:xfrm>
          <a:off y="0" x="0"/>
          <a:ext cy="0" cx="0"/>
          <a:chOff y="0" x="0"/>
          <a:chExt cy="0" cx="0"/>
        </a:xfrm>
      </p:grpSpPr>
      <p:sp>
        <p:nvSpPr>
          <p:cNvPr id="161" name="Shape 161"/>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t/>
            </a:r>
            <a:endParaRPr/>
          </a:p>
        </p:txBody>
      </p:sp>
      <p:sp>
        <p:nvSpPr>
          <p:cNvPr id="162" name="Shape 162"/>
          <p:cNvSpPr txBox="1"/>
          <p:nvPr>
            <p:ph idx="1" type="body"/>
          </p:nvPr>
        </p:nvSpPr>
        <p:spPr>
          <a:xfrm>
            <a:off y="1460499" x="457200"/>
            <a:ext cy="3465299" cx="8229600"/>
          </a:xfrm>
          <a:prstGeom prst="rect">
            <a:avLst/>
          </a:prstGeom>
        </p:spPr>
        <p:txBody>
          <a:bodyPr bIns="91425" rIns="91425" lIns="91425" tIns="91425" anchor="t" anchorCtr="0">
            <a:noAutofit/>
          </a:bodyPr>
          <a:lstStyle/>
          <a:p>
            <a:pPr>
              <a:spcBef>
                <a:spcPts val="0"/>
              </a:spcBef>
              <a:buNone/>
            </a:pPr>
            <a:r>
              <a:t/>
            </a:r>
            <a:endParaRPr/>
          </a:p>
        </p:txBody>
      </p:sp>
      <p:pic>
        <p:nvPicPr>
          <p:cNvPr id="163" name="Shape 163"/>
          <p:cNvPicPr preferRelativeResize="0"/>
          <p:nvPr/>
        </p:nvPicPr>
        <p:blipFill>
          <a:blip r:embed="rId3">
            <a:alphaModFix/>
          </a:blip>
          <a:stretch>
            <a:fillRect/>
          </a:stretch>
        </p:blipFill>
        <p:spPr>
          <a:xfrm>
            <a:off y="552450" x="1928812"/>
            <a:ext cy="4038600" cx="5286375"/>
          </a:xfrm>
          <a:prstGeom prst="rect">
            <a:avLst/>
          </a:prstGeom>
          <a:noFill/>
          <a:ln>
            <a:noFill/>
          </a:ln>
        </p:spPr>
      </p:pic>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7" name="Shape 167"/>
        <p:cNvGrpSpPr/>
        <p:nvPr/>
      </p:nvGrpSpPr>
      <p:grpSpPr>
        <a:xfrm>
          <a:off y="0" x="0"/>
          <a:ext cy="0" cx="0"/>
          <a:chOff y="0" x="0"/>
          <a:chExt cy="0" cx="0"/>
        </a:xfrm>
      </p:grpSpPr>
      <p:sp>
        <p:nvSpPr>
          <p:cNvPr id="168" name="Shape 168"/>
          <p:cNvSpPr txBox="1"/>
          <p:nvPr>
            <p:ph type="title"/>
          </p:nvPr>
        </p:nvSpPr>
        <p:spPr>
          <a:xfrm>
            <a:off y="205977" x="457200"/>
            <a:ext cy="1141499" cx="8229600"/>
          </a:xfrm>
          <a:prstGeom prst="rect">
            <a:avLst/>
          </a:prstGeom>
        </p:spPr>
        <p:txBody>
          <a:bodyPr bIns="91425" rIns="91425" lIns="91425" tIns="91425" anchor="b" anchorCtr="0">
            <a:noAutofit/>
          </a:bodyPr>
          <a:lstStyle/>
          <a:p>
            <a:pPr rtl="0">
              <a:spcBef>
                <a:spcPts val="0"/>
              </a:spcBef>
              <a:buNone/>
            </a:pPr>
            <a:r>
              <a:rPr lang="en"/>
              <a:t>Annotating Text:</a:t>
            </a:r>
          </a:p>
          <a:p>
            <a:pPr rtl="0" lvl="0">
              <a:spcBef>
                <a:spcPts val="0"/>
              </a:spcBef>
              <a:buNone/>
            </a:pPr>
            <a:r>
              <a:rPr sz="2400" lang="en"/>
              <a:t>Reading with a Pencil</a:t>
            </a:r>
          </a:p>
        </p:txBody>
      </p:sp>
      <p:sp>
        <p:nvSpPr>
          <p:cNvPr id="169" name="Shape 169"/>
          <p:cNvSpPr txBox="1"/>
          <p:nvPr>
            <p:ph idx="1" type="body"/>
          </p:nvPr>
        </p:nvSpPr>
        <p:spPr>
          <a:xfrm>
            <a:off y="1460500" x="457200"/>
            <a:ext cy="3465299" cx="5797199"/>
          </a:xfrm>
          <a:prstGeom prst="rect">
            <a:avLst/>
          </a:prstGeom>
        </p:spPr>
        <p:txBody>
          <a:bodyPr bIns="91425" rIns="91425" lIns="91425" tIns="91425" anchor="t" anchorCtr="0">
            <a:noAutofit/>
          </a:bodyPr>
          <a:lstStyle/>
          <a:p>
            <a:pPr rtl="0" lvl="0" indent="-419100" marL="457200">
              <a:spcBef>
                <a:spcPts val="0"/>
              </a:spcBef>
              <a:buClr>
                <a:schemeClr val="dk2"/>
              </a:buClr>
              <a:buSzPct val="100000"/>
              <a:buFont typeface="Arial"/>
              <a:buChar char="●"/>
            </a:pPr>
            <a:r>
              <a:rPr lang="en"/>
              <a:t>Mark only the most important sections.</a:t>
            </a:r>
          </a:p>
          <a:p>
            <a:pPr rtl="0" lvl="0" indent="-419100" marL="457200">
              <a:spcBef>
                <a:spcPts val="0"/>
              </a:spcBef>
              <a:buClr>
                <a:schemeClr val="dk2"/>
              </a:buClr>
              <a:buSzPct val="100000"/>
              <a:buFont typeface="Arial"/>
              <a:buChar char="●"/>
            </a:pPr>
            <a:r>
              <a:rPr lang="en"/>
              <a:t>Stop to write down your thinking in words.</a:t>
            </a:r>
          </a:p>
        </p:txBody>
      </p:sp>
      <p:pic>
        <p:nvPicPr>
          <p:cNvPr id="170" name="Shape 170"/>
          <p:cNvPicPr preferRelativeResize="0"/>
          <p:nvPr/>
        </p:nvPicPr>
        <p:blipFill>
          <a:blip r:embed="rId3">
            <a:alphaModFix/>
          </a:blip>
          <a:stretch>
            <a:fillRect/>
          </a:stretch>
        </p:blipFill>
        <p:spPr>
          <a:xfrm rot="1511999">
            <a:off y="1198299" x="6382575"/>
            <a:ext cy="2428874" cx="1876424"/>
          </a:xfrm>
          <a:prstGeom prst="rect">
            <a:avLst/>
          </a:prstGeom>
          <a:noFill/>
          <a:ln>
            <a:noFill/>
          </a:ln>
        </p:spPr>
      </p:pic>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4" name="Shape 174"/>
        <p:cNvGrpSpPr/>
        <p:nvPr/>
      </p:nvGrpSpPr>
      <p:grpSpPr>
        <a:xfrm>
          <a:off y="0" x="0"/>
          <a:ext cy="0" cx="0"/>
          <a:chOff y="0" x="0"/>
          <a:chExt cy="0" cx="0"/>
        </a:xfrm>
      </p:grpSpPr>
      <p:pic>
        <p:nvPicPr>
          <p:cNvPr id="175" name="Shape 175"/>
          <p:cNvPicPr preferRelativeResize="0"/>
          <p:nvPr/>
        </p:nvPicPr>
        <p:blipFill>
          <a:blip r:embed="rId3">
            <a:alphaModFix/>
          </a:blip>
          <a:stretch>
            <a:fillRect/>
          </a:stretch>
        </p:blipFill>
        <p:spPr>
          <a:xfrm>
            <a:off y="93775" x="369275"/>
            <a:ext cy="4525100" cx="8405450"/>
          </a:xfrm>
          <a:prstGeom prst="rect">
            <a:avLst/>
          </a:prstGeom>
          <a:noFill/>
          <a:ln>
            <a:noFill/>
          </a:ln>
        </p:spPr>
      </p:pic>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9" name="Shape 179"/>
        <p:cNvGrpSpPr/>
        <p:nvPr/>
      </p:nvGrpSpPr>
      <p:grpSpPr>
        <a:xfrm>
          <a:off y="0" x="0"/>
          <a:ext cy="0" cx="0"/>
          <a:chOff y="0" x="0"/>
          <a:chExt cy="0" cx="0"/>
        </a:xfrm>
      </p:grpSpPr>
      <p:sp>
        <p:nvSpPr>
          <p:cNvPr id="180" name="Shape 180"/>
          <p:cNvSpPr txBox="1"/>
          <p:nvPr>
            <p:ph type="title"/>
          </p:nvPr>
        </p:nvSpPr>
        <p:spPr>
          <a:xfrm>
            <a:off y="205977" x="457200"/>
            <a:ext cy="1141499" cx="8229600"/>
          </a:xfrm>
          <a:prstGeom prst="rect">
            <a:avLst/>
          </a:prstGeom>
        </p:spPr>
        <p:txBody>
          <a:bodyPr bIns="91425" rIns="91425" lIns="91425" tIns="91425" anchor="b" anchorCtr="0">
            <a:noAutofit/>
          </a:bodyPr>
          <a:lstStyle/>
          <a:p>
            <a:pPr rtl="0" lvl="0">
              <a:spcBef>
                <a:spcPts val="0"/>
              </a:spcBef>
              <a:buNone/>
            </a:pPr>
            <a:r>
              <a:rPr lang="en"/>
              <a:t>Annotating Text</a:t>
            </a:r>
          </a:p>
        </p:txBody>
      </p:sp>
      <p:sp>
        <p:nvSpPr>
          <p:cNvPr id="181" name="Shape 181"/>
          <p:cNvSpPr txBox="1"/>
          <p:nvPr>
            <p:ph idx="1" type="body"/>
          </p:nvPr>
        </p:nvSpPr>
        <p:spPr>
          <a:xfrm>
            <a:off y="1460500" x="457200"/>
            <a:ext cy="3465299" cx="5797199"/>
          </a:xfrm>
          <a:prstGeom prst="rect">
            <a:avLst/>
          </a:prstGeom>
        </p:spPr>
        <p:txBody>
          <a:bodyPr bIns="91425" rIns="91425" lIns="91425" tIns="91425" anchor="t" anchorCtr="0">
            <a:noAutofit/>
          </a:bodyPr>
          <a:lstStyle/>
          <a:p>
            <a:pPr rtl="0" lvl="0" indent="-419100" marL="457200">
              <a:spcBef>
                <a:spcPts val="0"/>
              </a:spcBef>
              <a:buClr>
                <a:schemeClr val="dk2"/>
              </a:buClr>
              <a:buSzPct val="100000"/>
              <a:buFont typeface="Arial"/>
              <a:buChar char="●"/>
            </a:pPr>
            <a:r>
              <a:rPr lang="en"/>
              <a:t>Mark four of the most important sections.</a:t>
            </a:r>
          </a:p>
          <a:p>
            <a:pPr rtl="0" lvl="0" indent="-419100" marL="457200">
              <a:spcBef>
                <a:spcPts val="0"/>
              </a:spcBef>
              <a:buClr>
                <a:schemeClr val="dk2"/>
              </a:buClr>
              <a:buSzPct val="100000"/>
              <a:buFont typeface="Arial"/>
              <a:buChar char="●"/>
            </a:pPr>
            <a:r>
              <a:rPr lang="en"/>
              <a:t>Stop to write down your thinking in words.</a:t>
            </a:r>
          </a:p>
        </p:txBody>
      </p:sp>
      <p:pic>
        <p:nvPicPr>
          <p:cNvPr id="182" name="Shape 182"/>
          <p:cNvPicPr preferRelativeResize="0"/>
          <p:nvPr/>
        </p:nvPicPr>
        <p:blipFill>
          <a:blip r:embed="rId3">
            <a:alphaModFix/>
          </a:blip>
          <a:stretch>
            <a:fillRect/>
          </a:stretch>
        </p:blipFill>
        <p:spPr>
          <a:xfrm rot="1511999">
            <a:off y="1198299" x="6382575"/>
            <a:ext cy="2428874" cx="1876424"/>
          </a:xfrm>
          <a:prstGeom prst="rect">
            <a:avLst/>
          </a:prstGeom>
          <a:noFill/>
          <a:ln>
            <a:noFill/>
          </a:ln>
        </p:spPr>
      </p:pic>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6" name="Shape 186"/>
        <p:cNvGrpSpPr/>
        <p:nvPr/>
      </p:nvGrpSpPr>
      <p:grpSpPr>
        <a:xfrm>
          <a:off y="0" x="0"/>
          <a:ext cy="0" cx="0"/>
          <a:chOff y="0" x="0"/>
          <a:chExt cy="0" cx="0"/>
        </a:xfrm>
      </p:grpSpPr>
      <p:sp>
        <p:nvSpPr>
          <p:cNvPr id="187" name="Shape 187"/>
          <p:cNvSpPr txBox="1"/>
          <p:nvPr/>
        </p:nvSpPr>
        <p:spPr>
          <a:xfrm>
            <a:off y="867525" x="779550"/>
            <a:ext cy="3000000" cx="7584900"/>
          </a:xfrm>
          <a:prstGeom prst="rect">
            <a:avLst/>
          </a:prstGeom>
          <a:noFill/>
          <a:ln>
            <a:noFill/>
          </a:ln>
        </p:spPr>
        <p:txBody>
          <a:bodyPr bIns="91425" rIns="91425" lIns="91425" tIns="91425" anchor="ctr" anchorCtr="0">
            <a:noAutofit/>
          </a:bodyPr>
          <a:lstStyle/>
          <a:p>
            <a:pPr rtl="0" lvl="0">
              <a:spcBef>
                <a:spcPts val="0"/>
              </a:spcBef>
              <a:buNone/>
            </a:pPr>
            <a:r>
              <a:rPr sz="3000" lang="en">
                <a:solidFill>
                  <a:schemeClr val="dk1"/>
                </a:solidFill>
              </a:rPr>
              <a:t>If you are finished, go back to the article, reread your annotations, and try to add enough details so that you could just glance at your underlining and notes to easily remember the article without having to completely reread it.</a:t>
            </a:r>
          </a:p>
        </p:txBody>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1" name="Shape 191"/>
        <p:cNvGrpSpPr/>
        <p:nvPr/>
      </p:nvGrpSpPr>
      <p:grpSpPr>
        <a:xfrm>
          <a:off y="0" x="0"/>
          <a:ext cy="0" cx="0"/>
          <a:chOff y="0" x="0"/>
          <a:chExt cy="0" cx="0"/>
        </a:xfrm>
      </p:grpSpPr>
      <p:pic>
        <p:nvPicPr>
          <p:cNvPr id="192" name="Shape 192"/>
          <p:cNvPicPr preferRelativeResize="0"/>
          <p:nvPr/>
        </p:nvPicPr>
        <p:blipFill>
          <a:blip r:embed="rId3">
            <a:alphaModFix/>
          </a:blip>
          <a:stretch>
            <a:fillRect/>
          </a:stretch>
        </p:blipFill>
        <p:spPr>
          <a:xfrm>
            <a:off y="248925" x="1365725"/>
            <a:ext cy="4645649" cx="6194199"/>
          </a:xfrm>
          <a:prstGeom prst="rect">
            <a:avLst/>
          </a:prstGeom>
          <a:noFill/>
          <a:ln>
            <a:noFill/>
          </a:ln>
        </p:spPr>
      </p:pic>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6" name="Shape 196"/>
        <p:cNvGrpSpPr/>
        <p:nvPr/>
      </p:nvGrpSpPr>
      <p:grpSpPr>
        <a:xfrm>
          <a:off y="0" x="0"/>
          <a:ext cy="0" cx="0"/>
          <a:chOff y="0" x="0"/>
          <a:chExt cy="0" cx="0"/>
        </a:xfrm>
      </p:grpSpPr>
      <p:pic>
        <p:nvPicPr>
          <p:cNvPr id="197" name="Shape 197"/>
          <p:cNvPicPr preferRelativeResize="0"/>
          <p:nvPr/>
        </p:nvPicPr>
        <p:blipFill>
          <a:blip r:embed="rId3">
            <a:alphaModFix/>
          </a:blip>
          <a:stretch>
            <a:fillRect/>
          </a:stretch>
        </p:blipFill>
        <p:spPr>
          <a:xfrm>
            <a:off y="527550" x="5005725"/>
            <a:ext cy="3598975" cx="3598975"/>
          </a:xfrm>
          <a:prstGeom prst="rect">
            <a:avLst/>
          </a:prstGeom>
          <a:noFill/>
          <a:ln>
            <a:noFill/>
          </a:ln>
        </p:spPr>
      </p:pic>
      <p:sp>
        <p:nvSpPr>
          <p:cNvPr id="198" name="Shape 198"/>
          <p:cNvSpPr txBox="1"/>
          <p:nvPr>
            <p:ph type="title"/>
          </p:nvPr>
        </p:nvSpPr>
        <p:spPr>
          <a:xfrm>
            <a:off y="205977" x="457200"/>
            <a:ext cy="1141499" cx="8229600"/>
          </a:xfrm>
          <a:prstGeom prst="rect">
            <a:avLst/>
          </a:prstGeom>
        </p:spPr>
        <p:txBody>
          <a:bodyPr bIns="91425" rIns="91425" lIns="91425" tIns="91425" anchor="b" anchorCtr="0">
            <a:noAutofit/>
          </a:bodyPr>
          <a:lstStyle/>
          <a:p>
            <a:pPr rtl="0" lvl="0">
              <a:spcBef>
                <a:spcPts val="0"/>
              </a:spcBef>
              <a:buNone/>
            </a:pPr>
            <a:r>
              <a:rPr sz="4000" lang="en"/>
              <a:t>Now I’m thinking ..</a:t>
            </a:r>
          </a:p>
        </p:txBody>
      </p:sp>
      <p:sp>
        <p:nvSpPr>
          <p:cNvPr id="199" name="Shape 199"/>
          <p:cNvSpPr txBox="1"/>
          <p:nvPr>
            <p:ph idx="1" type="body"/>
          </p:nvPr>
        </p:nvSpPr>
        <p:spPr>
          <a:xfrm>
            <a:off y="1460499" x="457200"/>
            <a:ext cy="3465299" cx="8229600"/>
          </a:xfrm>
          <a:prstGeom prst="rect">
            <a:avLst/>
          </a:prstGeom>
        </p:spPr>
        <p:txBody>
          <a:bodyPr bIns="91425" rIns="91425" lIns="91425" tIns="91425" anchor="t" anchorCtr="0">
            <a:noAutofit/>
          </a:bodyPr>
          <a:lstStyle/>
          <a:p>
            <a:pPr rtl="0" lvl="0">
              <a:spcBef>
                <a:spcPts val="0"/>
              </a:spcBef>
              <a:buNone/>
            </a:pPr>
            <a:r>
              <a:rPr lang="en"/>
              <a:t>“On the other hand, X says…”</a:t>
            </a:r>
          </a:p>
          <a:p>
            <a:pPr rtl="0">
              <a:spcBef>
                <a:spcPts val="0"/>
              </a:spcBef>
              <a:buNone/>
            </a:pPr>
            <a:r>
              <a:t/>
            </a:r>
            <a:endParaRPr/>
          </a:p>
          <a:p>
            <a:pPr rtl="0" lvl="0">
              <a:spcBef>
                <a:spcPts val="0"/>
              </a:spcBef>
              <a:buNone/>
            </a:pPr>
            <a:r>
              <a:rPr lang="en"/>
              <a:t>“I hadn’t considered X’s idea…”</a:t>
            </a:r>
          </a:p>
          <a:p>
            <a:pPr rtl="0">
              <a:spcBef>
                <a:spcPts val="0"/>
              </a:spcBef>
              <a:buNone/>
            </a:pPr>
            <a:r>
              <a:t/>
            </a:r>
            <a:endParaRPr/>
          </a:p>
          <a:p>
            <a:pPr rtl="0" lvl="0">
              <a:spcBef>
                <a:spcPts val="0"/>
              </a:spcBef>
              <a:buNone/>
            </a:pPr>
            <a:r>
              <a:rPr lang="en"/>
              <a:t>“What X said is making me </a:t>
            </a:r>
            <a:br>
              <a:rPr lang="en"/>
            </a:br>
            <a:r>
              <a:rPr lang="en"/>
              <a:t>wonder…”</a:t>
            </a:r>
          </a:p>
        </p:txBody>
      </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3" name="Shape 203"/>
        <p:cNvGrpSpPr/>
        <p:nvPr/>
      </p:nvGrpSpPr>
      <p:grpSpPr>
        <a:xfrm>
          <a:off y="0" x="0"/>
          <a:ext cy="0" cx="0"/>
          <a:chOff y="0" x="0"/>
          <a:chExt cy="0" cx="0"/>
        </a:xfrm>
      </p:grpSpPr>
      <p:pic>
        <p:nvPicPr>
          <p:cNvPr id="204" name="Shape 204"/>
          <p:cNvPicPr preferRelativeResize="0"/>
          <p:nvPr/>
        </p:nvPicPr>
        <p:blipFill>
          <a:blip r:embed="rId3">
            <a:alphaModFix/>
          </a:blip>
          <a:stretch>
            <a:fillRect/>
          </a:stretch>
        </p:blipFill>
        <p:spPr>
          <a:xfrm>
            <a:off y="600075" x="3033712"/>
            <a:ext cy="3943350" cx="3076575"/>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0" name="Shape 40"/>
        <p:cNvGrpSpPr/>
        <p:nvPr/>
      </p:nvGrpSpPr>
      <p:grpSpPr>
        <a:xfrm>
          <a:off y="0" x="0"/>
          <a:ext cy="0" cx="0"/>
          <a:chOff y="0" x="0"/>
          <a:chExt cy="0" cx="0"/>
        </a:xfrm>
      </p:grpSpPr>
      <p:sp>
        <p:nvSpPr>
          <p:cNvPr id="41" name="Shape 41"/>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Goals:</a:t>
            </a:r>
          </a:p>
        </p:txBody>
      </p:sp>
      <p:sp>
        <p:nvSpPr>
          <p:cNvPr id="42" name="Shape 42"/>
          <p:cNvSpPr txBox="1"/>
          <p:nvPr>
            <p:ph idx="1" type="body"/>
          </p:nvPr>
        </p:nvSpPr>
        <p:spPr>
          <a:xfrm>
            <a:off y="1460499" x="457200"/>
            <a:ext cy="3465299" cx="8229600"/>
          </a:xfrm>
          <a:prstGeom prst="rect">
            <a:avLst/>
          </a:prstGeom>
        </p:spPr>
        <p:txBody>
          <a:bodyPr bIns="91425" rIns="91425" lIns="91425" tIns="91425" anchor="t" anchorCtr="0">
            <a:noAutofit/>
          </a:bodyPr>
          <a:lstStyle/>
          <a:p>
            <a:pPr rtl="0">
              <a:spcBef>
                <a:spcPts val="0"/>
              </a:spcBef>
              <a:buNone/>
            </a:pPr>
            <a:r>
              <a:rPr lang="en"/>
              <a:t>Read non-fiction texts for specific information and synthesize the texts in a one to two page argument.</a:t>
            </a:r>
          </a:p>
          <a:p>
            <a:pPr rtl="0">
              <a:spcBef>
                <a:spcPts val="0"/>
              </a:spcBef>
              <a:buNone/>
            </a:pPr>
            <a:r>
              <a:t/>
            </a:r>
            <a:endParaRPr/>
          </a:p>
          <a:p>
            <a:pPr>
              <a:spcBef>
                <a:spcPts val="0"/>
              </a:spcBef>
              <a:buNone/>
            </a:pPr>
            <a:r>
              <a:rPr lang="en"/>
              <a:t>Mess around with thinking in order to develop a claim.</a:t>
            </a:r>
          </a:p>
        </p:txBody>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8" name="Shape 208"/>
        <p:cNvGrpSpPr/>
        <p:nvPr/>
      </p:nvGrpSpPr>
      <p:grpSpPr>
        <a:xfrm>
          <a:off y="0" x="0"/>
          <a:ext cy="0" cx="0"/>
          <a:chOff y="0" x="0"/>
          <a:chExt cy="0" cx="0"/>
        </a:xfrm>
      </p:grpSpPr>
      <p:sp>
        <p:nvSpPr>
          <p:cNvPr id="209" name="Shape 209"/>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A Guided Essay</a:t>
            </a:r>
          </a:p>
        </p:txBody>
      </p:sp>
      <p:sp>
        <p:nvSpPr>
          <p:cNvPr id="210" name="Shape 210"/>
          <p:cNvSpPr txBox="1"/>
          <p:nvPr>
            <p:ph idx="1" type="body"/>
          </p:nvPr>
        </p:nvSpPr>
        <p:spPr>
          <a:xfrm>
            <a:off y="1460499" x="457200"/>
            <a:ext cy="3465299" cx="8229600"/>
          </a:xfrm>
          <a:prstGeom prst="rect">
            <a:avLst/>
          </a:prstGeom>
        </p:spPr>
        <p:txBody>
          <a:bodyPr bIns="91425" rIns="91425" lIns="91425" tIns="91425" anchor="t" anchorCtr="0">
            <a:noAutofit/>
          </a:bodyPr>
          <a:lstStyle/>
          <a:p>
            <a:pPr rtl="0" lvl="0" indent="-342900" marL="457200">
              <a:lnSpc>
                <a:spcPct val="115000"/>
              </a:lnSpc>
              <a:spcBef>
                <a:spcPts val="0"/>
              </a:spcBef>
              <a:buClr>
                <a:schemeClr val="dk1"/>
              </a:buClr>
              <a:buSzPct val="100000"/>
              <a:buFont typeface="Arial"/>
              <a:buChar char="●"/>
            </a:pPr>
            <a:r>
              <a:rPr sz="1800" lang="en">
                <a:solidFill>
                  <a:schemeClr val="dk1"/>
                </a:solidFill>
              </a:rPr>
              <a:t>For three minutes write about your ideas about individual and group rights as they relate to </a:t>
            </a:r>
            <a:r>
              <a:rPr sz="1800" lang="en" i="1">
                <a:solidFill>
                  <a:schemeClr val="dk1"/>
                </a:solidFill>
              </a:rPr>
              <a:t>The Giver </a:t>
            </a:r>
            <a:r>
              <a:rPr sz="1800" lang="en">
                <a:solidFill>
                  <a:schemeClr val="dk1"/>
                </a:solidFill>
              </a:rPr>
              <a:t>or Spock’s statement or both.</a:t>
            </a:r>
          </a:p>
          <a:p>
            <a:pPr rtl="0" lvl="0">
              <a:lnSpc>
                <a:spcPct val="115000"/>
              </a:lnSpc>
              <a:spcBef>
                <a:spcPts val="0"/>
              </a:spcBef>
              <a:buClr>
                <a:schemeClr val="dk1"/>
              </a:buClr>
              <a:buFont typeface="Arial"/>
              <a:buNone/>
            </a:pPr>
            <a:r>
              <a:t/>
            </a:r>
            <a:endParaRPr sz="1800">
              <a:solidFill>
                <a:schemeClr val="dk1"/>
              </a:solidFill>
            </a:endParaRPr>
          </a:p>
          <a:p>
            <a:pPr>
              <a:spcBef>
                <a:spcPts val="0"/>
              </a:spcBef>
              <a:buNone/>
            </a:pPr>
            <a:r>
              <a:t/>
            </a:r>
            <a:endParaRPr/>
          </a:p>
        </p:txBody>
      </p:sp>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4" name="Shape 214"/>
        <p:cNvGrpSpPr/>
        <p:nvPr/>
      </p:nvGrpSpPr>
      <p:grpSpPr>
        <a:xfrm>
          <a:off y="0" x="0"/>
          <a:ext cy="0" cx="0"/>
          <a:chOff y="0" x="0"/>
          <a:chExt cy="0" cx="0"/>
        </a:xfrm>
      </p:grpSpPr>
      <p:sp>
        <p:nvSpPr>
          <p:cNvPr id="215" name="Shape 215"/>
          <p:cNvSpPr txBox="1"/>
          <p:nvPr>
            <p:ph type="title"/>
          </p:nvPr>
        </p:nvSpPr>
        <p:spPr>
          <a:xfrm>
            <a:off y="205977" x="457200"/>
            <a:ext cy="1141499" cx="8229600"/>
          </a:xfrm>
          <a:prstGeom prst="rect">
            <a:avLst/>
          </a:prstGeom>
        </p:spPr>
        <p:txBody>
          <a:bodyPr bIns="91425" rIns="91425" lIns="91425" tIns="91425" anchor="b" anchorCtr="0">
            <a:noAutofit/>
          </a:bodyPr>
          <a:lstStyle/>
          <a:p>
            <a:pPr rtl="0" lvl="0">
              <a:spcBef>
                <a:spcPts val="0"/>
              </a:spcBef>
              <a:buNone/>
            </a:pPr>
            <a:r>
              <a:rPr lang="en"/>
              <a:t>A Guided Essay</a:t>
            </a:r>
          </a:p>
        </p:txBody>
      </p:sp>
      <p:sp>
        <p:nvSpPr>
          <p:cNvPr id="216" name="Shape 216"/>
          <p:cNvSpPr txBox="1"/>
          <p:nvPr>
            <p:ph idx="1" type="body"/>
          </p:nvPr>
        </p:nvSpPr>
        <p:spPr>
          <a:xfrm>
            <a:off y="1460499" x="457200"/>
            <a:ext cy="3465299" cx="8229600"/>
          </a:xfrm>
          <a:prstGeom prst="rect">
            <a:avLst/>
          </a:prstGeom>
        </p:spPr>
        <p:txBody>
          <a:bodyPr bIns="91425" rIns="91425" lIns="91425" tIns="91425" anchor="t" anchorCtr="0">
            <a:noAutofit/>
          </a:bodyPr>
          <a:lstStyle/>
          <a:p>
            <a:pPr rtl="0" lvl="0" indent="-342900" marL="457200">
              <a:lnSpc>
                <a:spcPct val="115000"/>
              </a:lnSpc>
              <a:spcBef>
                <a:spcPts val="0"/>
              </a:spcBef>
              <a:buClr>
                <a:schemeClr val="dk1"/>
              </a:buClr>
              <a:buSzPct val="100000"/>
              <a:buFont typeface="Arial"/>
              <a:buChar char="●"/>
            </a:pPr>
            <a:r>
              <a:rPr sz="1800" lang="en">
                <a:solidFill>
                  <a:schemeClr val="dk1"/>
                </a:solidFill>
              </a:rPr>
              <a:t>For three minutes write about your ideas about individual and group rights as they relate to </a:t>
            </a:r>
            <a:r>
              <a:rPr sz="1800" lang="en" i="1">
                <a:solidFill>
                  <a:schemeClr val="dk1"/>
                </a:solidFill>
              </a:rPr>
              <a:t>The Giver </a:t>
            </a:r>
            <a:r>
              <a:rPr sz="1800" lang="en">
                <a:solidFill>
                  <a:schemeClr val="dk1"/>
                </a:solidFill>
              </a:rPr>
              <a:t>or Spock’s statement or both.</a:t>
            </a:r>
          </a:p>
          <a:p>
            <a:pPr rtl="0" lvl="0" indent="-342900" marL="457200">
              <a:lnSpc>
                <a:spcPct val="115000"/>
              </a:lnSpc>
              <a:spcBef>
                <a:spcPts val="0"/>
              </a:spcBef>
              <a:buClr>
                <a:schemeClr val="dk1"/>
              </a:buClr>
              <a:buSzPct val="100000"/>
              <a:buFont typeface="Arial"/>
              <a:buChar char="●"/>
            </a:pPr>
            <a:r>
              <a:rPr sz="1800" lang="en">
                <a:solidFill>
                  <a:schemeClr val="dk1"/>
                </a:solidFill>
              </a:rPr>
              <a:t>Write for four more minutes using support from the article you agree with. (“According to…” or another appropriate sentence frame.)</a:t>
            </a:r>
          </a:p>
          <a:p>
            <a:pPr rtl="0" lvl="0">
              <a:spcBef>
                <a:spcPts val="0"/>
              </a:spcBef>
              <a:buNone/>
            </a:pPr>
            <a:r>
              <a:t/>
            </a:r>
            <a:endParaRPr/>
          </a:p>
        </p:txBody>
      </p:sp>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0" name="Shape 220"/>
        <p:cNvGrpSpPr/>
        <p:nvPr/>
      </p:nvGrpSpPr>
      <p:grpSpPr>
        <a:xfrm>
          <a:off y="0" x="0"/>
          <a:ext cy="0" cx="0"/>
          <a:chOff y="0" x="0"/>
          <a:chExt cy="0" cx="0"/>
        </a:xfrm>
      </p:grpSpPr>
      <p:sp>
        <p:nvSpPr>
          <p:cNvPr id="221" name="Shape 221"/>
          <p:cNvSpPr txBox="1"/>
          <p:nvPr>
            <p:ph type="title"/>
          </p:nvPr>
        </p:nvSpPr>
        <p:spPr>
          <a:xfrm>
            <a:off y="205977" x="457200"/>
            <a:ext cy="1141499" cx="8229600"/>
          </a:xfrm>
          <a:prstGeom prst="rect">
            <a:avLst/>
          </a:prstGeom>
        </p:spPr>
        <p:txBody>
          <a:bodyPr bIns="91425" rIns="91425" lIns="91425" tIns="91425" anchor="b" anchorCtr="0">
            <a:noAutofit/>
          </a:bodyPr>
          <a:lstStyle/>
          <a:p>
            <a:pPr rtl="0" lvl="0">
              <a:spcBef>
                <a:spcPts val="0"/>
              </a:spcBef>
              <a:buNone/>
            </a:pPr>
            <a:r>
              <a:rPr lang="en"/>
              <a:t>A Guided Essay</a:t>
            </a:r>
          </a:p>
        </p:txBody>
      </p:sp>
      <p:sp>
        <p:nvSpPr>
          <p:cNvPr id="222" name="Shape 222"/>
          <p:cNvSpPr txBox="1"/>
          <p:nvPr>
            <p:ph idx="1" type="body"/>
          </p:nvPr>
        </p:nvSpPr>
        <p:spPr>
          <a:xfrm>
            <a:off y="1460499" x="457200"/>
            <a:ext cy="3465299" cx="8229600"/>
          </a:xfrm>
          <a:prstGeom prst="rect">
            <a:avLst/>
          </a:prstGeom>
        </p:spPr>
        <p:txBody>
          <a:bodyPr bIns="91425" rIns="91425" lIns="91425" tIns="91425" anchor="t" anchorCtr="0">
            <a:noAutofit/>
          </a:bodyPr>
          <a:lstStyle/>
          <a:p>
            <a:pPr rtl="0" lvl="0" indent="-342900" marL="457200">
              <a:lnSpc>
                <a:spcPct val="115000"/>
              </a:lnSpc>
              <a:spcBef>
                <a:spcPts val="0"/>
              </a:spcBef>
              <a:buClr>
                <a:schemeClr val="dk1"/>
              </a:buClr>
              <a:buSzPct val="100000"/>
              <a:buFont typeface="Arial"/>
              <a:buChar char="●"/>
            </a:pPr>
            <a:r>
              <a:rPr sz="1800" lang="en">
                <a:solidFill>
                  <a:schemeClr val="dk1"/>
                </a:solidFill>
              </a:rPr>
              <a:t>For three minutes write about your ideas about individual and group rights as they relate to </a:t>
            </a:r>
            <a:r>
              <a:rPr sz="1800" lang="en" i="1">
                <a:solidFill>
                  <a:schemeClr val="dk1"/>
                </a:solidFill>
              </a:rPr>
              <a:t>The Giver </a:t>
            </a:r>
            <a:r>
              <a:rPr sz="1800" lang="en">
                <a:solidFill>
                  <a:schemeClr val="dk1"/>
                </a:solidFill>
              </a:rPr>
              <a:t>or Spock’s statement or both.</a:t>
            </a:r>
          </a:p>
          <a:p>
            <a:pPr rtl="0" lvl="0" indent="-342900" marL="457200">
              <a:lnSpc>
                <a:spcPct val="115000"/>
              </a:lnSpc>
              <a:spcBef>
                <a:spcPts val="0"/>
              </a:spcBef>
              <a:buClr>
                <a:schemeClr val="dk1"/>
              </a:buClr>
              <a:buSzPct val="100000"/>
              <a:buFont typeface="Arial"/>
              <a:buChar char="●"/>
            </a:pPr>
            <a:r>
              <a:rPr sz="1800" lang="en">
                <a:solidFill>
                  <a:schemeClr val="dk1"/>
                </a:solidFill>
              </a:rPr>
              <a:t>Write for four more minutes using support from the article you agree with. (“According to…” or another appropriate sentence frame.)</a:t>
            </a:r>
          </a:p>
          <a:p>
            <a:pPr rtl="0" lvl="0" indent="-342900" marL="457200">
              <a:lnSpc>
                <a:spcPct val="115000"/>
              </a:lnSpc>
              <a:spcBef>
                <a:spcPts val="0"/>
              </a:spcBef>
              <a:buClr>
                <a:schemeClr val="dk1"/>
              </a:buClr>
              <a:buSzPct val="100000"/>
              <a:buFont typeface="Arial"/>
              <a:buChar char="●"/>
            </a:pPr>
            <a:r>
              <a:rPr sz="1800" lang="en">
                <a:solidFill>
                  <a:schemeClr val="dk1"/>
                </a:solidFill>
              </a:rPr>
              <a:t>Write for four additional minutes about the article you disagreed with using stems from the Day Three lesson.</a:t>
            </a:r>
          </a:p>
          <a:p>
            <a:pPr rtl="0" lvl="0">
              <a:spcBef>
                <a:spcPts val="0"/>
              </a:spcBef>
              <a:buNone/>
            </a:pPr>
            <a:r>
              <a:t/>
            </a:r>
            <a:endParaRPr/>
          </a:p>
        </p:txBody>
      </p:sp>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6" name="Shape 226"/>
        <p:cNvGrpSpPr/>
        <p:nvPr/>
      </p:nvGrpSpPr>
      <p:grpSpPr>
        <a:xfrm>
          <a:off y="0" x="0"/>
          <a:ext cy="0" cx="0"/>
          <a:chOff y="0" x="0"/>
          <a:chExt cy="0" cx="0"/>
        </a:xfrm>
      </p:grpSpPr>
      <p:sp>
        <p:nvSpPr>
          <p:cNvPr id="227" name="Shape 227"/>
          <p:cNvSpPr txBox="1"/>
          <p:nvPr>
            <p:ph type="title"/>
          </p:nvPr>
        </p:nvSpPr>
        <p:spPr>
          <a:xfrm>
            <a:off y="205977" x="457200"/>
            <a:ext cy="1141499" cx="8229600"/>
          </a:xfrm>
          <a:prstGeom prst="rect">
            <a:avLst/>
          </a:prstGeom>
        </p:spPr>
        <p:txBody>
          <a:bodyPr bIns="91425" rIns="91425" lIns="91425" tIns="91425" anchor="b" anchorCtr="0">
            <a:noAutofit/>
          </a:bodyPr>
          <a:lstStyle/>
          <a:p>
            <a:pPr rtl="0" lvl="0">
              <a:spcBef>
                <a:spcPts val="0"/>
              </a:spcBef>
              <a:buNone/>
            </a:pPr>
            <a:r>
              <a:rPr lang="en"/>
              <a:t>A Guided Essay</a:t>
            </a:r>
          </a:p>
        </p:txBody>
      </p:sp>
      <p:sp>
        <p:nvSpPr>
          <p:cNvPr id="228" name="Shape 228"/>
          <p:cNvSpPr txBox="1"/>
          <p:nvPr>
            <p:ph idx="1" type="body"/>
          </p:nvPr>
        </p:nvSpPr>
        <p:spPr>
          <a:xfrm>
            <a:off y="1460499" x="457200"/>
            <a:ext cy="3465299" cx="8229600"/>
          </a:xfrm>
          <a:prstGeom prst="rect">
            <a:avLst/>
          </a:prstGeom>
        </p:spPr>
        <p:txBody>
          <a:bodyPr bIns="91425" rIns="91425" lIns="91425" tIns="91425" anchor="t" anchorCtr="0">
            <a:noAutofit/>
          </a:bodyPr>
          <a:lstStyle/>
          <a:p>
            <a:pPr rtl="0" lvl="0" indent="-342900" marL="457200">
              <a:lnSpc>
                <a:spcPct val="115000"/>
              </a:lnSpc>
              <a:spcBef>
                <a:spcPts val="0"/>
              </a:spcBef>
              <a:buClr>
                <a:schemeClr val="dk1"/>
              </a:buClr>
              <a:buSzPct val="100000"/>
              <a:buFont typeface="Arial"/>
              <a:buChar char="●"/>
            </a:pPr>
            <a:r>
              <a:rPr sz="1800" lang="en">
                <a:solidFill>
                  <a:schemeClr val="dk1"/>
                </a:solidFill>
              </a:rPr>
              <a:t>For three minutes write about your ideas about individual and group rights as they relate to </a:t>
            </a:r>
            <a:r>
              <a:rPr sz="1800" lang="en" i="1">
                <a:solidFill>
                  <a:schemeClr val="dk1"/>
                </a:solidFill>
              </a:rPr>
              <a:t>The Giver </a:t>
            </a:r>
            <a:r>
              <a:rPr sz="1800" lang="en">
                <a:solidFill>
                  <a:schemeClr val="dk1"/>
                </a:solidFill>
              </a:rPr>
              <a:t>or Spock’s statement or both.</a:t>
            </a:r>
          </a:p>
          <a:p>
            <a:pPr rtl="0" lvl="0" indent="-342900" marL="457200">
              <a:lnSpc>
                <a:spcPct val="115000"/>
              </a:lnSpc>
              <a:spcBef>
                <a:spcPts val="0"/>
              </a:spcBef>
              <a:buClr>
                <a:schemeClr val="dk1"/>
              </a:buClr>
              <a:buSzPct val="100000"/>
              <a:buFont typeface="Arial"/>
              <a:buChar char="●"/>
            </a:pPr>
            <a:r>
              <a:rPr sz="1800" lang="en">
                <a:solidFill>
                  <a:schemeClr val="dk1"/>
                </a:solidFill>
              </a:rPr>
              <a:t>Write for four more minutes using support from the article you agree with. (“According to…” or another appropriate sentence frame.)</a:t>
            </a:r>
          </a:p>
          <a:p>
            <a:pPr rtl="0" lvl="0" indent="-342900" marL="457200">
              <a:lnSpc>
                <a:spcPct val="115000"/>
              </a:lnSpc>
              <a:spcBef>
                <a:spcPts val="0"/>
              </a:spcBef>
              <a:buClr>
                <a:schemeClr val="dk1"/>
              </a:buClr>
              <a:buSzPct val="100000"/>
              <a:buFont typeface="Arial"/>
              <a:buChar char="●"/>
            </a:pPr>
            <a:r>
              <a:rPr sz="1800" lang="en">
                <a:solidFill>
                  <a:schemeClr val="dk1"/>
                </a:solidFill>
              </a:rPr>
              <a:t>Write for four additional minutes about the article you disagreed with using stems from the Day Three lesson.</a:t>
            </a:r>
          </a:p>
          <a:p>
            <a:pPr rtl="0" lvl="0" indent="-342900" marL="457200">
              <a:lnSpc>
                <a:spcPct val="115000"/>
              </a:lnSpc>
              <a:spcBef>
                <a:spcPts val="0"/>
              </a:spcBef>
              <a:buClr>
                <a:schemeClr val="dk1"/>
              </a:buClr>
              <a:buSzPct val="100000"/>
              <a:buFont typeface="Arial"/>
              <a:buChar char="●"/>
            </a:pPr>
            <a:r>
              <a:rPr sz="1800" lang="en">
                <a:solidFill>
                  <a:schemeClr val="dk1"/>
                </a:solidFill>
              </a:rPr>
              <a:t>For three minutes, write about one extension or connection this could have for you or your reader: “So, perhaps…” “Now I am wondering, …” “So, next time, …”</a:t>
            </a:r>
          </a:p>
          <a:p>
            <a:pPr rtl="0" lvl="0">
              <a:lnSpc>
                <a:spcPct val="115000"/>
              </a:lnSpc>
              <a:spcBef>
                <a:spcPts val="0"/>
              </a:spcBef>
              <a:buNone/>
            </a:pPr>
            <a:r>
              <a:t/>
            </a:r>
            <a:endParaRPr sz="1800">
              <a:solidFill>
                <a:schemeClr val="dk1"/>
              </a:solidFill>
            </a:endParaRPr>
          </a:p>
          <a:p>
            <a:pPr rtl="0" lvl="0">
              <a:spcBef>
                <a:spcPts val="0"/>
              </a:spcBef>
              <a:buNone/>
            </a:pPr>
            <a:r>
              <a:t/>
            </a:r>
            <a:endParaRPr/>
          </a:p>
        </p:txBody>
      </p:sp>
    </p:spTree>
  </p:cSld>
  <p:clrMapOvr>
    <a:masterClrMapping/>
  </p:clrMapOvr>
  <p:transition spd="slow">
    <p:cut/>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2" name="Shape 232"/>
        <p:cNvGrpSpPr/>
        <p:nvPr/>
      </p:nvGrpSpPr>
      <p:grpSpPr>
        <a:xfrm>
          <a:off y="0" x="0"/>
          <a:ext cy="0" cx="0"/>
          <a:chOff y="0" x="0"/>
          <a:chExt cy="0" cx="0"/>
        </a:xfrm>
      </p:grpSpPr>
      <p:sp>
        <p:nvSpPr>
          <p:cNvPr id="233" name="Shape 233"/>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Credits</a:t>
            </a:r>
          </a:p>
        </p:txBody>
      </p:sp>
      <p:sp>
        <p:nvSpPr>
          <p:cNvPr id="234" name="Shape 234"/>
          <p:cNvSpPr txBox="1"/>
          <p:nvPr>
            <p:ph idx="1" type="body"/>
          </p:nvPr>
        </p:nvSpPr>
        <p:spPr>
          <a:xfrm>
            <a:off y="1460499" x="457200"/>
            <a:ext cy="3465299" cx="8229600"/>
          </a:xfrm>
          <a:prstGeom prst="rect">
            <a:avLst/>
          </a:prstGeom>
        </p:spPr>
        <p:txBody>
          <a:bodyPr bIns="91425" rIns="91425" lIns="91425" tIns="91425" anchor="t" anchorCtr="0">
            <a:noAutofit/>
          </a:bodyPr>
          <a:lstStyle/>
          <a:p>
            <a:pPr>
              <a:spcBef>
                <a:spcPts val="0"/>
              </a:spcBef>
              <a:buNone/>
            </a:pPr>
            <a:r>
              <a:rPr lang="en"/>
              <a:t>Mini-unit adapted by Colleen Appel of the Ozarks Writing Project from “Teen Brains” and “Reality TV” mini-units developed by Beth Rimer of the Ohio Writing Project for the NWP’s College Ready Writers Program</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6" name="Shape 46"/>
        <p:cNvGrpSpPr/>
        <p:nvPr/>
      </p:nvGrpSpPr>
      <p:grpSpPr>
        <a:xfrm>
          <a:off y="0" x="0"/>
          <a:ext cy="0" cx="0"/>
          <a:chOff y="0" x="0"/>
          <a:chExt cy="0" cx="0"/>
        </a:xfrm>
      </p:grpSpPr>
      <p:sp>
        <p:nvSpPr>
          <p:cNvPr id="47" name="Shape 47"/>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Vocabulary</a:t>
            </a:r>
          </a:p>
        </p:txBody>
      </p:sp>
      <p:sp>
        <p:nvSpPr>
          <p:cNvPr id="48" name="Shape 48"/>
          <p:cNvSpPr txBox="1"/>
          <p:nvPr>
            <p:ph idx="1" type="body"/>
          </p:nvPr>
        </p:nvSpPr>
        <p:spPr>
          <a:xfrm>
            <a:off y="1460499" x="457200"/>
            <a:ext cy="3465299" cx="8229600"/>
          </a:xfrm>
          <a:prstGeom prst="rect">
            <a:avLst/>
          </a:prstGeom>
        </p:spPr>
        <p:txBody>
          <a:bodyPr bIns="91425" rIns="91425" lIns="91425" tIns="91425" anchor="t" anchorCtr="0">
            <a:noAutofit/>
          </a:bodyPr>
          <a:lstStyle/>
          <a:p>
            <a:pPr>
              <a:spcBef>
                <a:spcPts val="0"/>
              </a:spcBef>
              <a:buNone/>
            </a:pPr>
            <a:r>
              <a:rPr lang="en"/>
              <a:t>claim: A claim states your position on the issue you have chosen to write about. </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2" name="Shape 52"/>
        <p:cNvGrpSpPr/>
        <p:nvPr/>
      </p:nvGrpSpPr>
      <p:grpSpPr>
        <a:xfrm>
          <a:off y="0" x="0"/>
          <a:ext cy="0" cx="0"/>
          <a:chOff y="0" x="0"/>
          <a:chExt cy="0" cx="0"/>
        </a:xfrm>
      </p:grpSpPr>
      <p:sp>
        <p:nvSpPr>
          <p:cNvPr id="53" name="Shape 53"/>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Spock’s claim</a:t>
            </a:r>
          </a:p>
        </p:txBody>
      </p:sp>
      <p:sp>
        <p:nvSpPr>
          <p:cNvPr id="54" name="Shape 54"/>
          <p:cNvSpPr txBox="1"/>
          <p:nvPr>
            <p:ph idx="1" type="body"/>
          </p:nvPr>
        </p:nvSpPr>
        <p:spPr>
          <a:xfrm>
            <a:off y="1460499" x="457200"/>
            <a:ext cy="3465299" cx="8229600"/>
          </a:xfrm>
          <a:prstGeom prst="rect">
            <a:avLst/>
          </a:prstGeom>
        </p:spPr>
        <p:txBody>
          <a:bodyPr bIns="91425" rIns="91425" lIns="91425" tIns="91425" anchor="t" anchorCtr="0">
            <a:noAutofit/>
          </a:bodyPr>
          <a:lstStyle/>
          <a:p>
            <a:pPr>
              <a:spcBef>
                <a:spcPts val="0"/>
              </a:spcBef>
              <a:buNone/>
            </a:pPr>
            <a:r>
              <a:t/>
            </a:r>
            <a:endParaRPr/>
          </a:p>
        </p:txBody>
      </p:sp>
      <p:pic>
        <p:nvPicPr>
          <p:cNvPr id="55" name="Shape 55"/>
          <p:cNvPicPr preferRelativeResize="0"/>
          <p:nvPr/>
        </p:nvPicPr>
        <p:blipFill>
          <a:blip r:embed="rId3">
            <a:alphaModFix/>
          </a:blip>
          <a:stretch>
            <a:fillRect/>
          </a:stretch>
        </p:blipFill>
        <p:spPr>
          <a:xfrm>
            <a:off y="1892987" x="1697850"/>
            <a:ext cy="2600325" cx="5229225"/>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 name="Shape 59"/>
        <p:cNvGrpSpPr/>
        <p:nvPr/>
      </p:nvGrpSpPr>
      <p:grpSpPr>
        <a:xfrm>
          <a:off y="0" x="0"/>
          <a:ext cy="0" cx="0"/>
          <a:chOff y="0" x="0"/>
          <a:chExt cy="0" cx="0"/>
        </a:xfrm>
      </p:grpSpPr>
      <p:sp>
        <p:nvSpPr>
          <p:cNvPr id="60" name="Shape 60"/>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sz="3000" lang="en"/>
              <a:t>“The needs of many outweigh </a:t>
            </a:r>
            <a:br>
              <a:rPr sz="3000" lang="en"/>
            </a:br>
            <a:r>
              <a:rPr sz="3000" lang="en"/>
              <a:t>the needs of the few.”</a:t>
            </a:r>
          </a:p>
        </p:txBody>
      </p:sp>
      <p:sp>
        <p:nvSpPr>
          <p:cNvPr id="61" name="Shape 61"/>
          <p:cNvSpPr txBox="1"/>
          <p:nvPr>
            <p:ph idx="1" type="body"/>
          </p:nvPr>
        </p:nvSpPr>
        <p:spPr>
          <a:xfrm>
            <a:off y="1460499" x="457200"/>
            <a:ext cy="3465299" cx="8229600"/>
          </a:xfrm>
          <a:prstGeom prst="rect">
            <a:avLst/>
          </a:prstGeom>
        </p:spPr>
        <p:txBody>
          <a:bodyPr bIns="91425" rIns="91425" lIns="91425" tIns="91425" anchor="t" anchorCtr="0">
            <a:noAutofit/>
          </a:bodyPr>
          <a:lstStyle/>
          <a:p>
            <a:pPr>
              <a:spcBef>
                <a:spcPts val="0"/>
              </a:spcBef>
              <a:buNone/>
            </a:pPr>
            <a:r>
              <a:t/>
            </a:r>
            <a:endParaRPr/>
          </a:p>
        </p:txBody>
      </p:sp>
      <p:pic>
        <p:nvPicPr>
          <p:cNvPr id="62" name="Shape 62"/>
          <p:cNvPicPr preferRelativeResize="0"/>
          <p:nvPr/>
        </p:nvPicPr>
        <p:blipFill>
          <a:blip r:embed="rId3">
            <a:alphaModFix/>
          </a:blip>
          <a:stretch>
            <a:fillRect/>
          </a:stretch>
        </p:blipFill>
        <p:spPr>
          <a:xfrm>
            <a:off y="1639325" x="1908600"/>
            <a:ext cy="2635599" cx="4706450"/>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6" name="Shape 66"/>
        <p:cNvGrpSpPr/>
        <p:nvPr/>
      </p:nvGrpSpPr>
      <p:grpSpPr>
        <a:xfrm>
          <a:off y="0" x="0"/>
          <a:ext cy="0" cx="0"/>
          <a:chOff y="0" x="0"/>
          <a:chExt cy="0" cx="0"/>
        </a:xfrm>
      </p:grpSpPr>
      <p:sp>
        <p:nvSpPr>
          <p:cNvPr id="67" name="Shape 67"/>
          <p:cNvSpPr txBox="1"/>
          <p:nvPr>
            <p:ph type="title"/>
          </p:nvPr>
        </p:nvSpPr>
        <p:spPr>
          <a:xfrm>
            <a:off y="205977" x="457200"/>
            <a:ext cy="1141499" cx="8229600"/>
          </a:xfrm>
          <a:prstGeom prst="rect">
            <a:avLst/>
          </a:prstGeom>
        </p:spPr>
        <p:txBody>
          <a:bodyPr bIns="91425" rIns="91425" lIns="91425" tIns="91425" anchor="b" anchorCtr="0">
            <a:noAutofit/>
          </a:bodyPr>
          <a:lstStyle/>
          <a:p>
            <a:pPr rtl="0" lvl="0">
              <a:spcBef>
                <a:spcPts val="0"/>
              </a:spcBef>
              <a:buNone/>
            </a:pPr>
            <a:r>
              <a:rPr sz="3000" lang="en"/>
              <a:t>“The needs of many outweigh </a:t>
            </a:r>
            <a:br>
              <a:rPr sz="3000" lang="en"/>
            </a:br>
            <a:r>
              <a:rPr sz="3000" lang="en"/>
              <a:t>the needs of the few.”</a:t>
            </a:r>
          </a:p>
        </p:txBody>
      </p:sp>
      <p:sp>
        <p:nvSpPr>
          <p:cNvPr id="68" name="Shape 68"/>
          <p:cNvSpPr txBox="1"/>
          <p:nvPr>
            <p:ph idx="1" type="body"/>
          </p:nvPr>
        </p:nvSpPr>
        <p:spPr>
          <a:xfrm>
            <a:off y="1460499" x="457200"/>
            <a:ext cy="3465299" cx="8229600"/>
          </a:xfrm>
          <a:prstGeom prst="rect">
            <a:avLst/>
          </a:prstGeom>
        </p:spPr>
        <p:txBody>
          <a:bodyPr bIns="91425" rIns="91425" lIns="91425" tIns="91425" anchor="t" anchorCtr="0">
            <a:noAutofit/>
          </a:bodyPr>
          <a:lstStyle/>
          <a:p>
            <a:pPr rtl="0" lvl="0">
              <a:spcBef>
                <a:spcPts val="0"/>
              </a:spcBef>
              <a:buNone/>
            </a:pPr>
            <a:r>
              <a:t/>
            </a:r>
            <a:endParaRPr/>
          </a:p>
        </p:txBody>
      </p:sp>
      <p:pic>
        <p:nvPicPr>
          <p:cNvPr id="69" name="Shape 69"/>
          <p:cNvPicPr preferRelativeResize="0"/>
          <p:nvPr/>
        </p:nvPicPr>
        <p:blipFill>
          <a:blip r:embed="rId3">
            <a:alphaModFix/>
          </a:blip>
          <a:stretch>
            <a:fillRect/>
          </a:stretch>
        </p:blipFill>
        <p:spPr>
          <a:xfrm>
            <a:off y="1604200" x="457200"/>
            <a:ext cy="2635599" cx="4706450"/>
          </a:xfrm>
          <a:prstGeom prst="rect">
            <a:avLst/>
          </a:prstGeom>
          <a:noFill/>
          <a:ln>
            <a:noFill/>
          </a:ln>
        </p:spPr>
      </p:pic>
      <p:sp>
        <p:nvSpPr>
          <p:cNvPr id="70" name="Shape 70"/>
          <p:cNvSpPr txBox="1"/>
          <p:nvPr/>
        </p:nvSpPr>
        <p:spPr>
          <a:xfrm>
            <a:off y="1627425" x="5280350"/>
            <a:ext cy="2049000" cx="3863699"/>
          </a:xfrm>
          <a:prstGeom prst="rect">
            <a:avLst/>
          </a:prstGeom>
          <a:noFill/>
          <a:ln>
            <a:noFill/>
          </a:ln>
        </p:spPr>
        <p:txBody>
          <a:bodyPr bIns="91425" rIns="91425" lIns="91425" tIns="91425" anchor="t" anchorCtr="0">
            <a:noAutofit/>
          </a:bodyPr>
          <a:lstStyle/>
          <a:p>
            <a:pPr rtl="0">
              <a:spcBef>
                <a:spcPts val="0"/>
              </a:spcBef>
              <a:buNone/>
            </a:pPr>
            <a:r>
              <a:rPr sz="2400" lang="en"/>
              <a:t>According to Spock, “___.”</a:t>
            </a:r>
          </a:p>
          <a:p>
            <a:pPr rtl="0">
              <a:spcBef>
                <a:spcPts val="0"/>
              </a:spcBef>
              <a:buNone/>
            </a:pPr>
            <a:r>
              <a:t/>
            </a:r>
            <a:endParaRPr sz="2400"/>
          </a:p>
          <a:p>
            <a:pPr>
              <a:spcBef>
                <a:spcPts val="0"/>
              </a:spcBef>
              <a:buNone/>
            </a:pPr>
            <a:r>
              <a:rPr sz="2400" lang="en"/>
              <a:t>Add a reason why he makes this claim.</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4" name="Shape 74"/>
        <p:cNvGrpSpPr/>
        <p:nvPr/>
      </p:nvGrpSpPr>
      <p:grpSpPr>
        <a:xfrm>
          <a:off y="0" x="0"/>
          <a:ext cy="0" cx="0"/>
          <a:chOff y="0" x="0"/>
          <a:chExt cy="0" cx="0"/>
        </a:xfrm>
      </p:grpSpPr>
      <p:sp>
        <p:nvSpPr>
          <p:cNvPr id="75" name="Shape 75"/>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Spock says / I Say</a:t>
            </a:r>
          </a:p>
        </p:txBody>
      </p:sp>
      <p:sp>
        <p:nvSpPr>
          <p:cNvPr id="76" name="Shape 76"/>
          <p:cNvSpPr txBox="1"/>
          <p:nvPr>
            <p:ph idx="1" type="body"/>
          </p:nvPr>
        </p:nvSpPr>
        <p:spPr>
          <a:xfrm>
            <a:off y="1460499" x="457200"/>
            <a:ext cy="3465299" cx="8229600"/>
          </a:xfrm>
          <a:prstGeom prst="rect">
            <a:avLst/>
          </a:prstGeom>
        </p:spPr>
        <p:txBody>
          <a:bodyPr bIns="91425" rIns="91425" lIns="91425" tIns="91425" anchor="t" anchorCtr="0">
            <a:noAutofit/>
          </a:bodyPr>
          <a:lstStyle/>
          <a:p>
            <a:pPr>
              <a:spcBef>
                <a:spcPts val="0"/>
              </a:spcBef>
              <a:buNone/>
            </a:pPr>
            <a:r>
              <a:t/>
            </a:r>
            <a:endParaRPr/>
          </a:p>
        </p:txBody>
      </p:sp>
      <p:pic>
        <p:nvPicPr>
          <p:cNvPr id="77" name="Shape 77"/>
          <p:cNvPicPr preferRelativeResize="0"/>
          <p:nvPr/>
        </p:nvPicPr>
        <p:blipFill>
          <a:blip r:embed="rId3">
            <a:alphaModFix/>
          </a:blip>
          <a:stretch>
            <a:fillRect/>
          </a:stretch>
        </p:blipFill>
        <p:spPr>
          <a:xfrm>
            <a:off y="1555800" x="1920325"/>
            <a:ext cy="3274699" cx="4858649"/>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1" name="Shape 81"/>
        <p:cNvGrpSpPr/>
        <p:nvPr/>
      </p:nvGrpSpPr>
      <p:grpSpPr>
        <a:xfrm>
          <a:off y="0" x="0"/>
          <a:ext cy="0" cx="0"/>
          <a:chOff y="0" x="0"/>
          <a:chExt cy="0" cx="0"/>
        </a:xfrm>
      </p:grpSpPr>
      <p:sp>
        <p:nvSpPr>
          <p:cNvPr id="82" name="Shape 82"/>
          <p:cNvSpPr txBox="1"/>
          <p:nvPr>
            <p:ph type="title"/>
          </p:nvPr>
        </p:nvSpPr>
        <p:spPr>
          <a:xfrm>
            <a:off y="205977" x="457200"/>
            <a:ext cy="1141499" cx="8229600"/>
          </a:xfrm>
          <a:prstGeom prst="rect">
            <a:avLst/>
          </a:prstGeom>
        </p:spPr>
        <p:txBody>
          <a:bodyPr bIns="91425" rIns="91425" lIns="91425" tIns="91425" anchor="b" anchorCtr="0">
            <a:noAutofit/>
          </a:bodyPr>
          <a:lstStyle/>
          <a:p>
            <a:pPr>
              <a:spcBef>
                <a:spcPts val="0"/>
              </a:spcBef>
              <a:buNone/>
            </a:pPr>
            <a:r>
              <a:rPr lang="en"/>
              <a:t>Add a “For example, ____”</a:t>
            </a:r>
          </a:p>
        </p:txBody>
      </p:sp>
      <p:sp>
        <p:nvSpPr>
          <p:cNvPr id="83" name="Shape 83"/>
          <p:cNvSpPr txBox="1"/>
          <p:nvPr>
            <p:ph idx="1" type="body"/>
          </p:nvPr>
        </p:nvSpPr>
        <p:spPr>
          <a:xfrm>
            <a:off y="1460499" x="457200"/>
            <a:ext cy="3465299" cx="8229600"/>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2.xml><?xml version="1.0" encoding="utf-8"?>
<a:theme xmlns:a="http://schemas.openxmlformats.org/drawingml/2006/main" xmlns:r="http://schemas.openxmlformats.org/officeDocument/2006/relationships" name="modern">
  <a:themeElements>
    <a:clrScheme name="Custom 348">
      <a:dk1>
        <a:srgbClr val="000000"/>
      </a:dk1>
      <a:lt1>
        <a:srgbClr val="FFFFFF"/>
      </a:lt1>
      <a:dk2>
        <a:srgbClr val="191919"/>
      </a:dk2>
      <a:lt2>
        <a:srgbClr val="CCCCCC"/>
      </a:lt2>
      <a:accent1>
        <a:srgbClr val="7E5554"/>
      </a:accent1>
      <a:accent2>
        <a:srgbClr val="910A10"/>
      </a:accent2>
      <a:accent3>
        <a:srgbClr val="84294D"/>
      </a:accent3>
      <a:accent4>
        <a:srgbClr val="DA823B"/>
      </a:accent4>
      <a:accent5>
        <a:srgbClr val="625D3C"/>
      </a:accent5>
      <a:accent6>
        <a:srgbClr val="00384A"/>
      </a:accent6>
      <a:hlink>
        <a:srgbClr val="227A78"/>
      </a:hlink>
      <a:folHlink>
        <a:srgbClr val="394749"/>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